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68" r:id="rId3"/>
    <p:sldId id="267" r:id="rId4"/>
    <p:sldId id="270" r:id="rId5"/>
    <p:sldId id="272" r:id="rId6"/>
    <p:sldId id="269" r:id="rId7"/>
    <p:sldId id="261" r:id="rId8"/>
    <p:sldId id="258" r:id="rId9"/>
    <p:sldId id="273" r:id="rId10"/>
    <p:sldId id="263" r:id="rId11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3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E24CA25-69BC-4134-AE22-A8CF4BD0AF80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409B148-E475-48F5-9A7B-2F15F0F71035}">
      <dgm:prSet phldrT="[Текст]" custT="1"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pPr algn="ctr"/>
          <a:r>
            <a:rPr lang="kk-KZ" sz="1800" b="0" dirty="0" smtClean="0">
              <a:solidFill>
                <a:schemeClr val="tx1"/>
              </a:solidFill>
              <a:effectLst/>
            </a:rPr>
            <a:t> </a:t>
          </a:r>
        </a:p>
        <a:p>
          <a:pPr algn="ctr"/>
          <a:r>
            <a:rPr lang="ru-RU" sz="1800" b="0" dirty="0" smtClean="0">
              <a:solidFill>
                <a:schemeClr val="tx1"/>
              </a:solidFill>
              <a:effectLst/>
            </a:rPr>
            <a:t>«Хабар» </a:t>
          </a:r>
          <a:r>
            <a:rPr lang="ru-RU" sz="1800" b="0" dirty="0" err="1" smtClean="0">
              <a:solidFill>
                <a:schemeClr val="tx1"/>
              </a:solidFill>
              <a:effectLst/>
            </a:rPr>
            <a:t>Агенттігі</a:t>
          </a:r>
          <a:r>
            <a:rPr lang="ru-RU" sz="1800" b="0" dirty="0" smtClean="0">
              <a:solidFill>
                <a:schemeClr val="tx1"/>
              </a:solidFill>
              <a:effectLst/>
            </a:rPr>
            <a:t>» АҚ </a:t>
          </a:r>
          <a:r>
            <a:rPr lang="ru-RU" sz="1800" b="0" dirty="0" err="1" smtClean="0">
              <a:solidFill>
                <a:schemeClr val="tx1"/>
              </a:solidFill>
              <a:effectLst/>
            </a:rPr>
            <a:t>нормативтік</a:t>
          </a:r>
          <a:r>
            <a:rPr lang="ru-RU" sz="1800" b="0" dirty="0" smtClean="0">
              <a:solidFill>
                <a:schemeClr val="tx1"/>
              </a:solidFill>
              <a:effectLst/>
            </a:rPr>
            <a:t> </a:t>
          </a:r>
          <a:r>
            <a:rPr lang="ru-RU" sz="1800" b="0" dirty="0" err="1" smtClean="0">
              <a:solidFill>
                <a:schemeClr val="tx1"/>
              </a:solidFill>
              <a:effectLst/>
            </a:rPr>
            <a:t>актілері</a:t>
          </a:r>
          <a:r>
            <a:rPr lang="ru-RU" sz="1800" b="0" dirty="0" smtClean="0">
              <a:solidFill>
                <a:schemeClr val="tx1"/>
              </a:solidFill>
              <a:effectLst/>
            </a:rPr>
            <a:t> (папка)</a:t>
          </a:r>
          <a:endParaRPr lang="ru-RU" sz="1800" b="0" dirty="0">
            <a:solidFill>
              <a:schemeClr val="tx1"/>
            </a:solidFill>
          </a:endParaRPr>
        </a:p>
      </dgm:t>
    </dgm:pt>
    <dgm:pt modelId="{33B69F26-648A-482F-A330-711EB84D0093}" type="parTrans" cxnId="{4DF5CA91-B0D4-4486-8421-A5F89C65B9F6}">
      <dgm:prSet/>
      <dgm:spPr/>
      <dgm:t>
        <a:bodyPr/>
        <a:lstStyle/>
        <a:p>
          <a:endParaRPr lang="ru-RU"/>
        </a:p>
      </dgm:t>
    </dgm:pt>
    <dgm:pt modelId="{BE826A55-5BA9-4E5D-8EF0-4B0104B1F61F}" type="sibTrans" cxnId="{4DF5CA91-B0D4-4486-8421-A5F89C65B9F6}">
      <dgm:prSet/>
      <dgm:spPr/>
      <dgm:t>
        <a:bodyPr/>
        <a:lstStyle/>
        <a:p>
          <a:endParaRPr lang="ru-RU"/>
        </a:p>
      </dgm:t>
    </dgm:pt>
    <dgm:pt modelId="{4B7E22E4-D520-4EC9-98DC-6765970E368B}">
      <dgm:prSet custT="1"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r>
            <a:rPr lang="ru-RU" sz="1200" b="0" dirty="0" err="1" smtClean="0">
              <a:solidFill>
                <a:schemeClr val="tx2"/>
              </a:solidFill>
            </a:rPr>
            <a:t>Сыбайлас</a:t>
          </a:r>
          <a:r>
            <a:rPr lang="ru-RU" sz="1200" b="0" dirty="0" smtClean="0">
              <a:solidFill>
                <a:schemeClr val="tx2"/>
              </a:solidFill>
            </a:rPr>
            <a:t> </a:t>
          </a:r>
          <a:r>
            <a:rPr lang="ru-RU" sz="1200" b="0" dirty="0" err="1" smtClean="0">
              <a:solidFill>
                <a:schemeClr val="tx2"/>
              </a:solidFill>
            </a:rPr>
            <a:t>жемқорлық</a:t>
          </a:r>
          <a:r>
            <a:rPr lang="ru-RU" sz="1200" b="0" dirty="0" smtClean="0">
              <a:solidFill>
                <a:schemeClr val="tx2"/>
              </a:solidFill>
            </a:rPr>
            <a:t> </a:t>
          </a:r>
          <a:r>
            <a:rPr lang="ru-RU" sz="1200" b="0" dirty="0" err="1" smtClean="0">
              <a:solidFill>
                <a:schemeClr val="tx2"/>
              </a:solidFill>
            </a:rPr>
            <a:t>тәуекелдерін</a:t>
          </a:r>
          <a:r>
            <a:rPr lang="ru-RU" sz="1200" b="0" dirty="0" smtClean="0">
              <a:solidFill>
                <a:schemeClr val="tx2"/>
              </a:solidFill>
            </a:rPr>
            <a:t> </a:t>
          </a:r>
          <a:r>
            <a:rPr lang="ru-RU" sz="1200" b="0" dirty="0" err="1" smtClean="0">
              <a:solidFill>
                <a:schemeClr val="tx2"/>
              </a:solidFill>
            </a:rPr>
            <a:t>анықтау</a:t>
          </a:r>
          <a:r>
            <a:rPr lang="ru-RU" sz="1200" b="0" dirty="0" smtClean="0">
              <a:solidFill>
                <a:schemeClr val="tx2"/>
              </a:solidFill>
            </a:rPr>
            <a:t> </a:t>
          </a:r>
          <a:r>
            <a:rPr lang="ru-RU" sz="1200" b="0" dirty="0" err="1" smtClean="0">
              <a:solidFill>
                <a:schemeClr val="tx2"/>
              </a:solidFill>
            </a:rPr>
            <a:t>нұсқаулығы</a:t>
          </a:r>
          <a:endParaRPr lang="ru-RU" sz="1200" b="0" dirty="0">
            <a:solidFill>
              <a:schemeClr val="tx2"/>
            </a:solidFill>
          </a:endParaRPr>
        </a:p>
      </dgm:t>
    </dgm:pt>
    <dgm:pt modelId="{9BCCCC5F-4D44-44DA-9B5C-D1530495552F}" type="parTrans" cxnId="{456CC412-4AB8-4E22-970B-7BE49B1C0CC7}">
      <dgm:prSet/>
      <dgm:spPr/>
      <dgm:t>
        <a:bodyPr/>
        <a:lstStyle/>
        <a:p>
          <a:endParaRPr lang="ru-RU" dirty="0"/>
        </a:p>
      </dgm:t>
    </dgm:pt>
    <dgm:pt modelId="{E5180B6E-A3A1-468A-8FDE-8870EAA395F2}" type="sibTrans" cxnId="{456CC412-4AB8-4E22-970B-7BE49B1C0CC7}">
      <dgm:prSet/>
      <dgm:spPr/>
      <dgm:t>
        <a:bodyPr/>
        <a:lstStyle/>
        <a:p>
          <a:endParaRPr lang="ru-RU"/>
        </a:p>
      </dgm:t>
    </dgm:pt>
    <dgm:pt modelId="{9F4153BC-73D9-4D97-BAC1-FE948030322F}">
      <dgm:prSet custT="1"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r>
            <a:rPr lang="ru-RU" sz="1200" b="0" dirty="0" err="1" smtClean="0">
              <a:solidFill>
                <a:schemeClr val="tx2"/>
              </a:solidFill>
            </a:rPr>
            <a:t>Сыбайлас</a:t>
          </a:r>
          <a:r>
            <a:rPr lang="ru-RU" sz="1200" b="0" dirty="0" smtClean="0">
              <a:solidFill>
                <a:schemeClr val="tx2"/>
              </a:solidFill>
            </a:rPr>
            <a:t> </a:t>
          </a:r>
          <a:r>
            <a:rPr lang="ru-RU" sz="1200" b="0" dirty="0" err="1" smtClean="0">
              <a:solidFill>
                <a:schemeClr val="tx2"/>
              </a:solidFill>
            </a:rPr>
            <a:t>жемқорлыққа</a:t>
          </a:r>
          <a:r>
            <a:rPr lang="ru-RU" sz="1200" b="0" dirty="0" smtClean="0">
              <a:solidFill>
                <a:schemeClr val="tx2"/>
              </a:solidFill>
            </a:rPr>
            <a:t> </a:t>
          </a:r>
          <a:r>
            <a:rPr lang="ru-RU" sz="1200" b="0" dirty="0" err="1" smtClean="0">
              <a:solidFill>
                <a:schemeClr val="tx2"/>
              </a:solidFill>
            </a:rPr>
            <a:t>қарсы</a:t>
          </a:r>
          <a:r>
            <a:rPr lang="ru-RU" sz="1200" b="0" dirty="0" smtClean="0">
              <a:solidFill>
                <a:schemeClr val="tx2"/>
              </a:solidFill>
            </a:rPr>
            <a:t> </a:t>
          </a:r>
          <a:r>
            <a:rPr lang="ru-RU" sz="1200" b="0" dirty="0" err="1" smtClean="0">
              <a:solidFill>
                <a:schemeClr val="tx2"/>
              </a:solidFill>
            </a:rPr>
            <a:t>іс-қимыл</a:t>
          </a:r>
          <a:r>
            <a:rPr lang="ru-RU" sz="1200" b="0" dirty="0" smtClean="0">
              <a:solidFill>
                <a:schemeClr val="tx2"/>
              </a:solidFill>
            </a:rPr>
            <a:t> </a:t>
          </a:r>
          <a:r>
            <a:rPr lang="ru-RU" sz="1200" b="0" dirty="0" err="1" smtClean="0">
              <a:solidFill>
                <a:schemeClr val="tx2"/>
              </a:solidFill>
            </a:rPr>
            <a:t>менеджменті</a:t>
          </a:r>
          <a:r>
            <a:rPr lang="ru-RU" sz="1200" b="0" dirty="0" smtClean="0">
              <a:solidFill>
                <a:schemeClr val="tx2"/>
              </a:solidFill>
            </a:rPr>
            <a:t> </a:t>
          </a:r>
          <a:r>
            <a:rPr lang="ru-RU" sz="1200" b="0" dirty="0" err="1" smtClean="0">
              <a:solidFill>
                <a:schemeClr val="tx2"/>
              </a:solidFill>
            </a:rPr>
            <a:t>жүйесінің</a:t>
          </a:r>
          <a:r>
            <a:rPr lang="ru-RU" sz="1200" b="0" dirty="0" smtClean="0">
              <a:solidFill>
                <a:schemeClr val="tx2"/>
              </a:solidFill>
            </a:rPr>
            <a:t> </a:t>
          </a:r>
          <a:r>
            <a:rPr lang="ru-RU" sz="1200" b="0" dirty="0" err="1" smtClean="0">
              <a:solidFill>
                <a:schemeClr val="tx2"/>
              </a:solidFill>
            </a:rPr>
            <a:t>сәйкессіздіктерін</a:t>
          </a:r>
          <a:r>
            <a:rPr lang="ru-RU" sz="1200" b="0" dirty="0" smtClean="0">
              <a:solidFill>
                <a:schemeClr val="tx2"/>
              </a:solidFill>
            </a:rPr>
            <a:t> </a:t>
          </a:r>
          <a:r>
            <a:rPr lang="ru-RU" sz="1200" b="0" dirty="0" err="1" smtClean="0">
              <a:solidFill>
                <a:schemeClr val="tx2"/>
              </a:solidFill>
            </a:rPr>
            <a:t>басқару</a:t>
          </a:r>
          <a:r>
            <a:rPr lang="ru-RU" sz="1200" b="0" dirty="0" smtClean="0">
              <a:solidFill>
                <a:schemeClr val="tx2"/>
              </a:solidFill>
            </a:rPr>
            <a:t> </a:t>
          </a:r>
          <a:r>
            <a:rPr lang="ru-RU" sz="1200" b="0" dirty="0" err="1" smtClean="0">
              <a:solidFill>
                <a:schemeClr val="tx2"/>
              </a:solidFill>
            </a:rPr>
            <a:t>қағидалары</a:t>
          </a:r>
          <a:endParaRPr lang="ru-RU" sz="1200" b="0" dirty="0">
            <a:solidFill>
              <a:schemeClr val="tx2"/>
            </a:solidFill>
            <a:effectLst/>
            <a:latin typeface="Calibri"/>
            <a:ea typeface="Times New Roman"/>
            <a:cs typeface="Times New Roman"/>
          </a:endParaRPr>
        </a:p>
      </dgm:t>
    </dgm:pt>
    <dgm:pt modelId="{F06CF254-C8FD-4F1C-B22B-497551B73A55}" type="parTrans" cxnId="{B73403E4-B1AE-4260-9549-5CCAD8955C3C}">
      <dgm:prSet/>
      <dgm:spPr/>
      <dgm:t>
        <a:bodyPr/>
        <a:lstStyle/>
        <a:p>
          <a:endParaRPr lang="ru-RU" dirty="0"/>
        </a:p>
      </dgm:t>
    </dgm:pt>
    <dgm:pt modelId="{24B2E74A-8035-486F-B41C-0D150CD0722C}" type="sibTrans" cxnId="{B73403E4-B1AE-4260-9549-5CCAD8955C3C}">
      <dgm:prSet/>
      <dgm:spPr/>
      <dgm:t>
        <a:bodyPr/>
        <a:lstStyle/>
        <a:p>
          <a:endParaRPr lang="ru-RU"/>
        </a:p>
      </dgm:t>
    </dgm:pt>
    <dgm:pt modelId="{DDB5EF09-CD5A-4C9B-A8F1-AD5A5DADC571}">
      <dgm:prSet custT="1"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r>
            <a:rPr lang="ru-RU" sz="1200" b="0" dirty="0" err="1" smtClean="0">
              <a:solidFill>
                <a:schemeClr val="tx2"/>
              </a:solidFill>
            </a:rPr>
            <a:t>Сыбайлас</a:t>
          </a:r>
          <a:r>
            <a:rPr lang="ru-RU" sz="1200" b="0" dirty="0" smtClean="0">
              <a:solidFill>
                <a:schemeClr val="tx2"/>
              </a:solidFill>
            </a:rPr>
            <a:t> </a:t>
          </a:r>
          <a:r>
            <a:rPr lang="ru-RU" sz="1200" b="0" dirty="0" err="1" smtClean="0">
              <a:solidFill>
                <a:schemeClr val="tx2"/>
              </a:solidFill>
            </a:rPr>
            <a:t>жемқорлыққа</a:t>
          </a:r>
          <a:r>
            <a:rPr lang="ru-RU" sz="1200" b="0" dirty="0" smtClean="0">
              <a:solidFill>
                <a:schemeClr val="tx2"/>
              </a:solidFill>
            </a:rPr>
            <a:t> </a:t>
          </a:r>
          <a:r>
            <a:rPr lang="ru-RU" sz="1200" b="0" dirty="0" err="1" smtClean="0">
              <a:solidFill>
                <a:schemeClr val="tx2"/>
              </a:solidFill>
            </a:rPr>
            <a:t>қарсы</a:t>
          </a:r>
          <a:r>
            <a:rPr lang="ru-RU" sz="1200" b="0" dirty="0" smtClean="0">
              <a:solidFill>
                <a:schemeClr val="tx2"/>
              </a:solidFill>
            </a:rPr>
            <a:t> </a:t>
          </a:r>
          <a:r>
            <a:rPr lang="ru-RU" sz="1200" b="0" dirty="0" err="1" smtClean="0">
              <a:solidFill>
                <a:schemeClr val="tx2"/>
              </a:solidFill>
            </a:rPr>
            <a:t>іс-қимыл</a:t>
          </a:r>
          <a:r>
            <a:rPr lang="ru-RU" sz="1200" b="0" dirty="0" smtClean="0">
              <a:solidFill>
                <a:schemeClr val="tx2"/>
              </a:solidFill>
            </a:rPr>
            <a:t> </a:t>
          </a:r>
          <a:r>
            <a:rPr lang="ru-RU" sz="1200" b="0" dirty="0" err="1" smtClean="0">
              <a:solidFill>
                <a:schemeClr val="tx2"/>
              </a:solidFill>
            </a:rPr>
            <a:t>менеджменті</a:t>
          </a:r>
          <a:r>
            <a:rPr lang="ru-RU" sz="1200" b="0" dirty="0" smtClean="0">
              <a:solidFill>
                <a:schemeClr val="tx2"/>
              </a:solidFill>
            </a:rPr>
            <a:t> </a:t>
          </a:r>
          <a:r>
            <a:rPr lang="ru-RU" sz="1200" b="0" dirty="0" err="1" smtClean="0">
              <a:solidFill>
                <a:schemeClr val="tx2"/>
              </a:solidFill>
            </a:rPr>
            <a:t>жүйесінің</a:t>
          </a:r>
          <a:r>
            <a:rPr lang="ru-RU" sz="1200" b="0" dirty="0" smtClean="0">
              <a:solidFill>
                <a:schemeClr val="tx2"/>
              </a:solidFill>
            </a:rPr>
            <a:t> </a:t>
          </a:r>
          <a:r>
            <a:rPr lang="ru-RU" sz="1200" b="0" dirty="0" err="1" smtClean="0">
              <a:solidFill>
                <a:schemeClr val="tx2"/>
              </a:solidFill>
            </a:rPr>
            <a:t>басшылығы</a:t>
          </a:r>
          <a:r>
            <a:rPr lang="ru-RU" sz="1200" b="0" dirty="0" smtClean="0">
              <a:solidFill>
                <a:schemeClr val="tx2"/>
              </a:solidFill>
            </a:rPr>
            <a:t> </a:t>
          </a:r>
          <a:r>
            <a:rPr lang="ru-RU" sz="1200" b="0" dirty="0" err="1" smtClean="0">
              <a:solidFill>
                <a:schemeClr val="tx2"/>
              </a:solidFill>
            </a:rPr>
            <a:t>тарапынан</a:t>
          </a:r>
          <a:r>
            <a:rPr lang="ru-RU" sz="1200" b="0" dirty="0" smtClean="0">
              <a:solidFill>
                <a:schemeClr val="tx2"/>
              </a:solidFill>
            </a:rPr>
            <a:t> </a:t>
          </a:r>
          <a:r>
            <a:rPr lang="ru-RU" sz="1200" b="0" dirty="0" err="1" smtClean="0">
              <a:solidFill>
                <a:schemeClr val="tx2"/>
              </a:solidFill>
            </a:rPr>
            <a:t>талдау</a:t>
          </a:r>
          <a:r>
            <a:rPr lang="ru-RU" sz="1200" b="0" dirty="0" smtClean="0">
              <a:solidFill>
                <a:schemeClr val="tx2"/>
              </a:solidFill>
            </a:rPr>
            <a:t> </a:t>
          </a:r>
          <a:r>
            <a:rPr lang="ru-RU" sz="1200" b="0" dirty="0" err="1" smtClean="0">
              <a:solidFill>
                <a:schemeClr val="tx2"/>
              </a:solidFill>
            </a:rPr>
            <a:t>жүргізу</a:t>
          </a:r>
          <a:r>
            <a:rPr lang="ru-RU" sz="1200" b="0" dirty="0" smtClean="0">
              <a:solidFill>
                <a:schemeClr val="tx2"/>
              </a:solidFill>
            </a:rPr>
            <a:t> </a:t>
          </a:r>
          <a:r>
            <a:rPr lang="ru-RU" sz="1200" b="0" dirty="0" err="1" smtClean="0">
              <a:solidFill>
                <a:schemeClr val="tx2"/>
              </a:solidFill>
            </a:rPr>
            <a:t>қағидалары</a:t>
          </a:r>
          <a:endParaRPr lang="ru-RU" sz="1200" b="0" dirty="0">
            <a:solidFill>
              <a:schemeClr val="tx2"/>
            </a:solidFill>
          </a:endParaRPr>
        </a:p>
      </dgm:t>
    </dgm:pt>
    <dgm:pt modelId="{F8069CBF-4BBF-4610-9A36-C649E91B0E0C}" type="parTrans" cxnId="{C90B7D7E-EFA6-479A-B0F9-69FAD8EB6BD1}">
      <dgm:prSet/>
      <dgm:spPr/>
      <dgm:t>
        <a:bodyPr/>
        <a:lstStyle/>
        <a:p>
          <a:endParaRPr lang="ru-RU" dirty="0"/>
        </a:p>
      </dgm:t>
    </dgm:pt>
    <dgm:pt modelId="{DA8FC8A7-576A-4034-8BB1-93B1B9F29E1B}" type="sibTrans" cxnId="{C90B7D7E-EFA6-479A-B0F9-69FAD8EB6BD1}">
      <dgm:prSet/>
      <dgm:spPr/>
      <dgm:t>
        <a:bodyPr/>
        <a:lstStyle/>
        <a:p>
          <a:endParaRPr lang="ru-RU"/>
        </a:p>
      </dgm:t>
    </dgm:pt>
    <dgm:pt modelId="{76131430-49A3-4C98-89C7-16B1E8CBCAD6}">
      <dgm:prSet custT="1"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r>
            <a:rPr lang="ru-RU" sz="1200" b="0" dirty="0" err="1" smtClean="0">
              <a:solidFill>
                <a:schemeClr val="tx2"/>
              </a:solidFill>
            </a:rPr>
            <a:t>Сыбайлас</a:t>
          </a:r>
          <a:r>
            <a:rPr lang="ru-RU" sz="1200" b="0" dirty="0" smtClean="0">
              <a:solidFill>
                <a:schemeClr val="tx2"/>
              </a:solidFill>
            </a:rPr>
            <a:t> </a:t>
          </a:r>
          <a:r>
            <a:rPr lang="ru-RU" sz="1200" b="0" dirty="0" err="1" smtClean="0">
              <a:solidFill>
                <a:schemeClr val="tx2"/>
              </a:solidFill>
            </a:rPr>
            <a:t>жемқорлыққа</a:t>
          </a:r>
          <a:r>
            <a:rPr lang="ru-RU" sz="1200" b="0" dirty="0" smtClean="0">
              <a:solidFill>
                <a:schemeClr val="tx2"/>
              </a:solidFill>
            </a:rPr>
            <a:t> </a:t>
          </a:r>
          <a:r>
            <a:rPr lang="ru-RU" sz="1200" b="0" dirty="0" err="1" smtClean="0">
              <a:solidFill>
                <a:schemeClr val="tx2"/>
              </a:solidFill>
            </a:rPr>
            <a:t>қарсы</a:t>
          </a:r>
          <a:r>
            <a:rPr lang="ru-RU" sz="1200" b="0" dirty="0" smtClean="0">
              <a:solidFill>
                <a:schemeClr val="tx2"/>
              </a:solidFill>
            </a:rPr>
            <a:t> </a:t>
          </a:r>
          <a:r>
            <a:rPr lang="ru-RU" sz="1200" b="0" dirty="0" err="1" smtClean="0">
              <a:solidFill>
                <a:schemeClr val="tx2"/>
              </a:solidFill>
            </a:rPr>
            <a:t>іс-қимыл</a:t>
          </a:r>
          <a:r>
            <a:rPr lang="ru-RU" sz="1200" b="0" dirty="0" smtClean="0">
              <a:solidFill>
                <a:schemeClr val="tx2"/>
              </a:solidFill>
            </a:rPr>
            <a:t> </a:t>
          </a:r>
          <a:r>
            <a:rPr lang="ru-RU" sz="1200" b="0" dirty="0" err="1" smtClean="0">
              <a:solidFill>
                <a:schemeClr val="tx2"/>
              </a:solidFill>
            </a:rPr>
            <a:t>менеджменті</a:t>
          </a:r>
          <a:r>
            <a:rPr lang="ru-RU" sz="1200" b="0" dirty="0" smtClean="0">
              <a:solidFill>
                <a:schemeClr val="tx2"/>
              </a:solidFill>
            </a:rPr>
            <a:t> </a:t>
          </a:r>
          <a:r>
            <a:rPr lang="ru-RU" sz="1200" b="0" dirty="0" err="1" smtClean="0">
              <a:solidFill>
                <a:schemeClr val="tx2"/>
              </a:solidFill>
            </a:rPr>
            <a:t>жүйесінің</a:t>
          </a:r>
          <a:r>
            <a:rPr lang="ru-RU" sz="1200" b="0" dirty="0" smtClean="0">
              <a:solidFill>
                <a:schemeClr val="tx2"/>
              </a:solidFill>
            </a:rPr>
            <a:t> </a:t>
          </a:r>
          <a:r>
            <a:rPr lang="ru-RU" sz="1200" b="0" dirty="0" err="1" smtClean="0">
              <a:solidFill>
                <a:schemeClr val="tx2"/>
              </a:solidFill>
            </a:rPr>
            <a:t>ішкі</a:t>
          </a:r>
          <a:r>
            <a:rPr lang="ru-RU" sz="1200" b="0" dirty="0" smtClean="0">
              <a:solidFill>
                <a:schemeClr val="tx2"/>
              </a:solidFill>
            </a:rPr>
            <a:t> </a:t>
          </a:r>
          <a:r>
            <a:rPr lang="ru-RU" sz="1200" b="0" dirty="0" err="1" smtClean="0">
              <a:solidFill>
                <a:schemeClr val="tx2"/>
              </a:solidFill>
            </a:rPr>
            <a:t>аудиттерін</a:t>
          </a:r>
          <a:r>
            <a:rPr lang="ru-RU" sz="1200" b="0" dirty="0" smtClean="0">
              <a:solidFill>
                <a:schemeClr val="tx2"/>
              </a:solidFill>
            </a:rPr>
            <a:t> </a:t>
          </a:r>
          <a:r>
            <a:rPr lang="ru-RU" sz="1200" b="0" dirty="0" err="1" smtClean="0">
              <a:solidFill>
                <a:schemeClr val="tx2"/>
              </a:solidFill>
            </a:rPr>
            <a:t>ұйымдастыру</a:t>
          </a:r>
          <a:r>
            <a:rPr lang="ru-RU" sz="1200" b="0" dirty="0" smtClean="0">
              <a:solidFill>
                <a:schemeClr val="tx2"/>
              </a:solidFill>
            </a:rPr>
            <a:t> және </a:t>
          </a:r>
          <a:r>
            <a:rPr lang="ru-RU" sz="1200" b="0" dirty="0" err="1" smtClean="0">
              <a:solidFill>
                <a:schemeClr val="tx2"/>
              </a:solidFill>
            </a:rPr>
            <a:t>жүргізу</a:t>
          </a:r>
          <a:r>
            <a:rPr lang="ru-RU" sz="1200" b="0" dirty="0" smtClean="0">
              <a:solidFill>
                <a:schemeClr val="tx2"/>
              </a:solidFill>
            </a:rPr>
            <a:t> </a:t>
          </a:r>
          <a:r>
            <a:rPr lang="ru-RU" sz="1200" b="0" dirty="0" err="1" smtClean="0">
              <a:solidFill>
                <a:schemeClr val="tx2"/>
              </a:solidFill>
            </a:rPr>
            <a:t>қағидалары</a:t>
          </a:r>
          <a:endParaRPr lang="ru-RU" sz="1200" b="0" dirty="0">
            <a:solidFill>
              <a:schemeClr val="tx2"/>
            </a:solidFill>
          </a:endParaRPr>
        </a:p>
      </dgm:t>
    </dgm:pt>
    <dgm:pt modelId="{1B9E53BA-414C-41A2-9E52-8DD4A88EA8C6}" type="parTrans" cxnId="{DC9B05A0-CADA-4743-B0BE-BB16B3DB5617}">
      <dgm:prSet/>
      <dgm:spPr/>
      <dgm:t>
        <a:bodyPr/>
        <a:lstStyle/>
        <a:p>
          <a:endParaRPr lang="ru-RU" dirty="0"/>
        </a:p>
      </dgm:t>
    </dgm:pt>
    <dgm:pt modelId="{5CDD3080-C49C-401D-BA9B-E577C64CAC44}" type="sibTrans" cxnId="{DC9B05A0-CADA-4743-B0BE-BB16B3DB5617}">
      <dgm:prSet/>
      <dgm:spPr/>
      <dgm:t>
        <a:bodyPr/>
        <a:lstStyle/>
        <a:p>
          <a:endParaRPr lang="ru-RU"/>
        </a:p>
      </dgm:t>
    </dgm:pt>
    <dgm:pt modelId="{6F55C5DC-10AD-4CCD-8ADE-ACF1D9C78C39}">
      <dgm:prSet custT="1"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r>
            <a:rPr lang="ru-RU" sz="1200" b="0" dirty="0" err="1" smtClean="0">
              <a:solidFill>
                <a:schemeClr val="tx2"/>
              </a:solidFill>
            </a:rPr>
            <a:t>Сыбайлас</a:t>
          </a:r>
          <a:r>
            <a:rPr lang="ru-RU" sz="1200" b="0" dirty="0" smtClean="0">
              <a:solidFill>
                <a:schemeClr val="tx2"/>
              </a:solidFill>
            </a:rPr>
            <a:t> </a:t>
          </a:r>
          <a:r>
            <a:rPr lang="ru-RU" sz="1200" b="0" dirty="0" err="1" smtClean="0">
              <a:solidFill>
                <a:schemeClr val="tx2"/>
              </a:solidFill>
            </a:rPr>
            <a:t>жемқорлық</a:t>
          </a:r>
          <a:r>
            <a:rPr lang="ru-RU" sz="1200" b="0" dirty="0" smtClean="0">
              <a:solidFill>
                <a:schemeClr val="tx2"/>
              </a:solidFill>
            </a:rPr>
            <a:t> </a:t>
          </a:r>
          <a:r>
            <a:rPr lang="ru-RU" sz="1200" b="0" dirty="0" err="1" smtClean="0">
              <a:solidFill>
                <a:schemeClr val="tx2"/>
              </a:solidFill>
            </a:rPr>
            <a:t>оқиғаларына</a:t>
          </a:r>
          <a:r>
            <a:rPr lang="ru-RU" sz="1200" b="0" dirty="0" smtClean="0">
              <a:solidFill>
                <a:schemeClr val="tx2"/>
              </a:solidFill>
            </a:rPr>
            <a:t> </a:t>
          </a:r>
          <a:r>
            <a:rPr lang="ru-RU" sz="1200" b="0" dirty="0" err="1" smtClean="0">
              <a:solidFill>
                <a:schemeClr val="tx2"/>
              </a:solidFill>
            </a:rPr>
            <a:t>қызметтік</a:t>
          </a:r>
          <a:r>
            <a:rPr lang="ru-RU" sz="1200" b="0" dirty="0" smtClean="0">
              <a:solidFill>
                <a:schemeClr val="tx2"/>
              </a:solidFill>
            </a:rPr>
            <a:t> </a:t>
          </a:r>
          <a:r>
            <a:rPr lang="ru-RU" sz="1200" b="0" dirty="0" err="1" smtClean="0">
              <a:solidFill>
                <a:schemeClr val="tx2"/>
              </a:solidFill>
            </a:rPr>
            <a:t>тексеру</a:t>
          </a:r>
          <a:r>
            <a:rPr lang="ru-RU" sz="1200" b="0" dirty="0" smtClean="0">
              <a:solidFill>
                <a:schemeClr val="tx2"/>
              </a:solidFill>
            </a:rPr>
            <a:t> </a:t>
          </a:r>
          <a:r>
            <a:rPr lang="ru-RU" sz="1200" b="0" dirty="0" err="1" smtClean="0">
              <a:solidFill>
                <a:schemeClr val="tx2"/>
              </a:solidFill>
            </a:rPr>
            <a:t>жүргізу</a:t>
          </a:r>
          <a:r>
            <a:rPr lang="ru-RU" sz="1200" b="0" dirty="0" smtClean="0">
              <a:solidFill>
                <a:schemeClr val="tx2"/>
              </a:solidFill>
            </a:rPr>
            <a:t> </a:t>
          </a:r>
          <a:r>
            <a:rPr lang="ru-RU" sz="1200" b="0" dirty="0" err="1" smtClean="0">
              <a:solidFill>
                <a:schemeClr val="tx2"/>
              </a:solidFill>
            </a:rPr>
            <a:t>қағидалары</a:t>
          </a:r>
          <a:endParaRPr lang="ru-RU" sz="1200" b="0" dirty="0">
            <a:solidFill>
              <a:schemeClr val="tx2"/>
            </a:solidFill>
          </a:endParaRPr>
        </a:p>
      </dgm:t>
    </dgm:pt>
    <dgm:pt modelId="{A834EEEF-1A98-493A-9923-55E661962286}" type="parTrans" cxnId="{9FC2699D-6FDC-42A7-8DB5-62F44B155B46}">
      <dgm:prSet/>
      <dgm:spPr/>
      <dgm:t>
        <a:bodyPr/>
        <a:lstStyle/>
        <a:p>
          <a:endParaRPr lang="ru-RU" dirty="0"/>
        </a:p>
      </dgm:t>
    </dgm:pt>
    <dgm:pt modelId="{6F1E2FAB-DDE4-4C4A-A290-4D2254A21A86}" type="sibTrans" cxnId="{9FC2699D-6FDC-42A7-8DB5-62F44B155B46}">
      <dgm:prSet/>
      <dgm:spPr/>
      <dgm:t>
        <a:bodyPr/>
        <a:lstStyle/>
        <a:p>
          <a:endParaRPr lang="ru-RU"/>
        </a:p>
      </dgm:t>
    </dgm:pt>
    <dgm:pt modelId="{17DA9881-A2F6-467C-B41C-422528991D6E}">
      <dgm:prSet custT="1"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r>
            <a:rPr lang="ru-RU" sz="1200" b="0" dirty="0" err="1" smtClean="0">
              <a:solidFill>
                <a:schemeClr val="tx2"/>
              </a:solidFill>
            </a:rPr>
            <a:t>Сыбайлас</a:t>
          </a:r>
          <a:r>
            <a:rPr lang="ru-RU" sz="1200" b="0" dirty="0" smtClean="0">
              <a:solidFill>
                <a:schemeClr val="tx2"/>
              </a:solidFill>
            </a:rPr>
            <a:t> </a:t>
          </a:r>
          <a:r>
            <a:rPr lang="ru-RU" sz="1200" b="0" dirty="0" err="1" smtClean="0">
              <a:solidFill>
                <a:schemeClr val="tx2"/>
              </a:solidFill>
            </a:rPr>
            <a:t>жемқорлыққа</a:t>
          </a:r>
          <a:r>
            <a:rPr lang="ru-RU" sz="1200" b="0" dirty="0" smtClean="0">
              <a:solidFill>
                <a:schemeClr val="tx2"/>
              </a:solidFill>
            </a:rPr>
            <a:t> </a:t>
          </a:r>
          <a:r>
            <a:rPr lang="ru-RU" sz="1200" b="0" dirty="0" err="1" smtClean="0">
              <a:solidFill>
                <a:schemeClr val="tx2"/>
              </a:solidFill>
            </a:rPr>
            <a:t>қарсы</a:t>
          </a:r>
          <a:r>
            <a:rPr lang="ru-RU" sz="1200" b="0" dirty="0" smtClean="0">
              <a:solidFill>
                <a:schemeClr val="tx2"/>
              </a:solidFill>
            </a:rPr>
            <a:t> </a:t>
          </a:r>
          <a:r>
            <a:rPr lang="ru-RU" sz="1200" b="0" dirty="0" err="1" smtClean="0">
              <a:solidFill>
                <a:schemeClr val="tx2"/>
              </a:solidFill>
            </a:rPr>
            <a:t>іс-қимыл</a:t>
          </a:r>
          <a:r>
            <a:rPr lang="ru-RU" sz="1200" b="0" dirty="0" smtClean="0">
              <a:solidFill>
                <a:schemeClr val="tx2"/>
              </a:solidFill>
            </a:rPr>
            <a:t> </a:t>
          </a:r>
          <a:r>
            <a:rPr lang="ru-RU" sz="1200" b="0" dirty="0" err="1" smtClean="0">
              <a:solidFill>
                <a:schemeClr val="tx2"/>
              </a:solidFill>
            </a:rPr>
            <a:t>менеджменті</a:t>
          </a:r>
          <a:r>
            <a:rPr lang="ru-RU" sz="1200" b="0" dirty="0" smtClean="0">
              <a:solidFill>
                <a:schemeClr val="tx2"/>
              </a:solidFill>
            </a:rPr>
            <a:t> </a:t>
          </a:r>
          <a:r>
            <a:rPr lang="ru-RU" sz="1200" b="0" dirty="0" err="1" smtClean="0">
              <a:solidFill>
                <a:schemeClr val="tx2"/>
              </a:solidFill>
            </a:rPr>
            <a:t>жүйесі</a:t>
          </a:r>
          <a:r>
            <a:rPr lang="ru-RU" sz="1200" b="0" dirty="0" smtClean="0">
              <a:solidFill>
                <a:schemeClr val="tx2"/>
              </a:solidFill>
            </a:rPr>
            <a:t> </a:t>
          </a:r>
          <a:r>
            <a:rPr lang="ru-RU" sz="1200" b="0" dirty="0" err="1" smtClean="0">
              <a:solidFill>
                <a:schemeClr val="tx2"/>
              </a:solidFill>
            </a:rPr>
            <a:t>бойынша</a:t>
          </a:r>
          <a:r>
            <a:rPr lang="ru-RU" sz="1200" b="0" dirty="0" smtClean="0">
              <a:solidFill>
                <a:schemeClr val="tx2"/>
              </a:solidFill>
            </a:rPr>
            <a:t> </a:t>
          </a:r>
          <a:r>
            <a:rPr lang="ru-RU" sz="1200" b="0" dirty="0" err="1" smtClean="0">
              <a:solidFill>
                <a:schemeClr val="tx2"/>
              </a:solidFill>
            </a:rPr>
            <a:t>нұсқаулық</a:t>
          </a:r>
          <a:endParaRPr lang="ru-RU" sz="1200" b="0" dirty="0">
            <a:solidFill>
              <a:schemeClr val="tx2"/>
            </a:solidFill>
          </a:endParaRPr>
        </a:p>
      </dgm:t>
    </dgm:pt>
    <dgm:pt modelId="{DAE7D8BC-AC92-48CB-AAA1-882439ECFA8C}" type="parTrans" cxnId="{4F588E41-1E9E-4B8E-8863-D13CB5071529}">
      <dgm:prSet/>
      <dgm:spPr/>
      <dgm:t>
        <a:bodyPr/>
        <a:lstStyle/>
        <a:p>
          <a:endParaRPr lang="ru-RU" dirty="0"/>
        </a:p>
      </dgm:t>
    </dgm:pt>
    <dgm:pt modelId="{77435E4A-0A15-4577-B34F-B5798FDD16A4}" type="sibTrans" cxnId="{4F588E41-1E9E-4B8E-8863-D13CB5071529}">
      <dgm:prSet/>
      <dgm:spPr/>
      <dgm:t>
        <a:bodyPr/>
        <a:lstStyle/>
        <a:p>
          <a:endParaRPr lang="ru-RU"/>
        </a:p>
      </dgm:t>
    </dgm:pt>
    <dgm:pt modelId="{B59A7A96-58CF-45A8-BF07-2499AA6EC7BC}">
      <dgm:prSet custT="1"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r>
            <a:rPr lang="ru-RU" sz="1200" b="0" dirty="0" err="1" smtClean="0">
              <a:solidFill>
                <a:schemeClr val="tx2"/>
              </a:solidFill>
            </a:rPr>
            <a:t>Сыбайлас</a:t>
          </a:r>
          <a:r>
            <a:rPr lang="ru-RU" sz="1200" b="0" dirty="0" smtClean="0">
              <a:solidFill>
                <a:schemeClr val="tx2"/>
              </a:solidFill>
            </a:rPr>
            <a:t> </a:t>
          </a:r>
          <a:r>
            <a:rPr lang="ru-RU" sz="1200" b="0" dirty="0" err="1" smtClean="0">
              <a:solidFill>
                <a:schemeClr val="tx2"/>
              </a:solidFill>
            </a:rPr>
            <a:t>жемқорлыққа</a:t>
          </a:r>
          <a:r>
            <a:rPr lang="ru-RU" sz="1200" b="0" dirty="0" smtClean="0">
              <a:solidFill>
                <a:schemeClr val="tx2"/>
              </a:solidFill>
            </a:rPr>
            <a:t> </a:t>
          </a:r>
          <a:r>
            <a:rPr lang="ru-RU" sz="1200" b="0" dirty="0" err="1" smtClean="0">
              <a:solidFill>
                <a:schemeClr val="tx2"/>
              </a:solidFill>
            </a:rPr>
            <a:t>қарсы</a:t>
          </a:r>
          <a:r>
            <a:rPr lang="ru-RU" sz="1200" b="0" dirty="0" smtClean="0">
              <a:solidFill>
                <a:schemeClr val="tx2"/>
              </a:solidFill>
            </a:rPr>
            <a:t> </a:t>
          </a:r>
          <a:r>
            <a:rPr lang="ru-RU" sz="1200" b="0" dirty="0" err="1" smtClean="0">
              <a:solidFill>
                <a:schemeClr val="tx2"/>
              </a:solidFill>
            </a:rPr>
            <a:t>саясат</a:t>
          </a:r>
          <a:endParaRPr lang="ru-RU" sz="1200" b="0" dirty="0">
            <a:solidFill>
              <a:schemeClr val="tx2"/>
            </a:solidFill>
          </a:endParaRPr>
        </a:p>
      </dgm:t>
    </dgm:pt>
    <dgm:pt modelId="{144D436E-A7AB-4300-96A4-4B22C5C81359}" type="parTrans" cxnId="{779340CC-E9B1-4136-9D09-228BC6BF81C3}">
      <dgm:prSet/>
      <dgm:spPr/>
      <dgm:t>
        <a:bodyPr/>
        <a:lstStyle/>
        <a:p>
          <a:endParaRPr lang="ru-RU" dirty="0"/>
        </a:p>
      </dgm:t>
    </dgm:pt>
    <dgm:pt modelId="{95CB7B06-11AD-42CF-ACD0-7FBA09F22272}" type="sibTrans" cxnId="{779340CC-E9B1-4136-9D09-228BC6BF81C3}">
      <dgm:prSet/>
      <dgm:spPr/>
      <dgm:t>
        <a:bodyPr/>
        <a:lstStyle/>
        <a:p>
          <a:endParaRPr lang="ru-RU"/>
        </a:p>
      </dgm:t>
    </dgm:pt>
    <dgm:pt modelId="{FACB24EC-3AA1-42CB-B5E8-E2092845ABE0}">
      <dgm:prSet custT="1"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r>
            <a:rPr lang="ru-RU" sz="1200" b="0" dirty="0" err="1" smtClean="0">
              <a:solidFill>
                <a:schemeClr val="tx2"/>
              </a:solidFill>
            </a:rPr>
            <a:t>Лауазымды</a:t>
          </a:r>
          <a:r>
            <a:rPr lang="ru-RU" sz="1200" b="0" dirty="0" smtClean="0">
              <a:solidFill>
                <a:schemeClr val="tx2"/>
              </a:solidFill>
            </a:rPr>
            <a:t> </a:t>
          </a:r>
          <a:r>
            <a:rPr lang="ru-RU" sz="1200" b="0" dirty="0" err="1" smtClean="0">
              <a:solidFill>
                <a:schemeClr val="tx2"/>
              </a:solidFill>
            </a:rPr>
            <a:t>адамдар</a:t>
          </a:r>
          <a:r>
            <a:rPr lang="ru-RU" sz="1200" b="0" dirty="0" smtClean="0">
              <a:solidFill>
                <a:schemeClr val="tx2"/>
              </a:solidFill>
            </a:rPr>
            <a:t> мен </a:t>
          </a:r>
          <a:r>
            <a:rPr lang="ru-RU" sz="1200" b="0" dirty="0" err="1" smtClean="0">
              <a:solidFill>
                <a:schemeClr val="tx2"/>
              </a:solidFill>
            </a:rPr>
            <a:t>қызметкерлердің</a:t>
          </a:r>
          <a:r>
            <a:rPr lang="ru-RU" sz="1200" b="0" dirty="0" smtClean="0">
              <a:solidFill>
                <a:schemeClr val="tx2"/>
              </a:solidFill>
            </a:rPr>
            <a:t> </a:t>
          </a:r>
          <a:r>
            <a:rPr lang="ru-RU" sz="1200" b="0" dirty="0" err="1" smtClean="0">
              <a:solidFill>
                <a:schemeClr val="tx2"/>
              </a:solidFill>
            </a:rPr>
            <a:t>мүдделері</a:t>
          </a:r>
          <a:r>
            <a:rPr lang="ru-RU" sz="1200" b="0" dirty="0" smtClean="0">
              <a:solidFill>
                <a:schemeClr val="tx2"/>
              </a:solidFill>
            </a:rPr>
            <a:t> </a:t>
          </a:r>
          <a:r>
            <a:rPr lang="ru-RU" sz="1200" b="0" dirty="0" err="1" smtClean="0">
              <a:solidFill>
                <a:schemeClr val="tx2"/>
              </a:solidFill>
            </a:rPr>
            <a:t>қақтығысының</a:t>
          </a:r>
          <a:r>
            <a:rPr lang="ru-RU" sz="1200" b="0" dirty="0" smtClean="0">
              <a:solidFill>
                <a:schemeClr val="tx2"/>
              </a:solidFill>
            </a:rPr>
            <a:t> </a:t>
          </a:r>
          <a:r>
            <a:rPr lang="ru-RU" sz="1200" b="0" dirty="0" err="1" smtClean="0">
              <a:solidFill>
                <a:schemeClr val="tx2"/>
              </a:solidFill>
            </a:rPr>
            <a:t>алдын</a:t>
          </a:r>
          <a:r>
            <a:rPr lang="ru-RU" sz="1200" b="0" dirty="0" smtClean="0">
              <a:solidFill>
                <a:schemeClr val="tx2"/>
              </a:solidFill>
            </a:rPr>
            <a:t> </a:t>
          </a:r>
          <a:r>
            <a:rPr lang="ru-RU" sz="1200" b="0" dirty="0" err="1" smtClean="0">
              <a:solidFill>
                <a:schemeClr val="tx2"/>
              </a:solidFill>
            </a:rPr>
            <a:t>алу</a:t>
          </a:r>
          <a:r>
            <a:rPr lang="ru-RU" sz="1200" b="0" dirty="0" smtClean="0">
              <a:solidFill>
                <a:schemeClr val="tx2"/>
              </a:solidFill>
            </a:rPr>
            <a:t> және </a:t>
          </a:r>
          <a:r>
            <a:rPr lang="ru-RU" sz="1200" b="0" dirty="0" err="1" smtClean="0">
              <a:solidFill>
                <a:schemeClr val="tx2"/>
              </a:solidFill>
            </a:rPr>
            <a:t>реттеу</a:t>
          </a:r>
          <a:r>
            <a:rPr lang="ru-RU" sz="1200" b="0" dirty="0" smtClean="0">
              <a:solidFill>
                <a:schemeClr val="tx2"/>
              </a:solidFill>
            </a:rPr>
            <a:t> </a:t>
          </a:r>
          <a:r>
            <a:rPr lang="ru-RU" sz="1200" b="0" dirty="0" err="1" smtClean="0">
              <a:solidFill>
                <a:schemeClr val="tx2"/>
              </a:solidFill>
            </a:rPr>
            <a:t>саясаты</a:t>
          </a:r>
          <a:endParaRPr lang="ru-RU" sz="1200" b="0" dirty="0">
            <a:solidFill>
              <a:schemeClr val="tx2"/>
            </a:solidFill>
          </a:endParaRPr>
        </a:p>
      </dgm:t>
    </dgm:pt>
    <dgm:pt modelId="{058FC5DE-F0E8-414D-9E40-CC399E12D077}" type="parTrans" cxnId="{D9552200-0C20-4127-80D8-089426C4FA2B}">
      <dgm:prSet/>
      <dgm:spPr/>
      <dgm:t>
        <a:bodyPr/>
        <a:lstStyle/>
        <a:p>
          <a:endParaRPr lang="ru-RU" dirty="0"/>
        </a:p>
      </dgm:t>
    </dgm:pt>
    <dgm:pt modelId="{A783773E-DD7F-41D5-A102-2E5B9E525559}" type="sibTrans" cxnId="{D9552200-0C20-4127-80D8-089426C4FA2B}">
      <dgm:prSet/>
      <dgm:spPr/>
      <dgm:t>
        <a:bodyPr/>
        <a:lstStyle/>
        <a:p>
          <a:endParaRPr lang="ru-RU"/>
        </a:p>
      </dgm:t>
    </dgm:pt>
    <dgm:pt modelId="{B0B933F2-FCD2-4DF3-B4E1-F6F9D162CB44}">
      <dgm:prSet custT="1"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r>
            <a:rPr lang="ru-RU" sz="1200" b="0" dirty="0" err="1" smtClean="0">
              <a:solidFill>
                <a:schemeClr val="tx2"/>
              </a:solidFill>
            </a:rPr>
            <a:t>Қызметкерлерге</a:t>
          </a:r>
          <a:r>
            <a:rPr lang="ru-RU" sz="1200" b="0" dirty="0" smtClean="0">
              <a:solidFill>
                <a:schemeClr val="tx2"/>
              </a:solidFill>
            </a:rPr>
            <a:t> </a:t>
          </a:r>
          <a:r>
            <a:rPr lang="ru-RU" sz="1200" b="0" dirty="0" err="1" smtClean="0">
              <a:solidFill>
                <a:schemeClr val="tx2"/>
              </a:solidFill>
            </a:rPr>
            <a:t>арналған</a:t>
          </a:r>
          <a:r>
            <a:rPr lang="ru-RU" sz="1200" b="0" dirty="0" smtClean="0">
              <a:solidFill>
                <a:schemeClr val="tx2"/>
              </a:solidFill>
            </a:rPr>
            <a:t> </a:t>
          </a:r>
          <a:r>
            <a:rPr lang="ru-RU" sz="1200" b="0" dirty="0" err="1" smtClean="0">
              <a:solidFill>
                <a:schemeClr val="tx2"/>
              </a:solidFill>
            </a:rPr>
            <a:t>сыбайлас</a:t>
          </a:r>
          <a:r>
            <a:rPr lang="ru-RU" sz="1200" b="0" dirty="0" smtClean="0">
              <a:solidFill>
                <a:schemeClr val="tx2"/>
              </a:solidFill>
            </a:rPr>
            <a:t> </a:t>
          </a:r>
          <a:r>
            <a:rPr lang="ru-RU" sz="1200" b="0" dirty="0" err="1" smtClean="0">
              <a:solidFill>
                <a:schemeClr val="tx2"/>
              </a:solidFill>
            </a:rPr>
            <a:t>жемқорлыққа</a:t>
          </a:r>
          <a:r>
            <a:rPr lang="ru-RU" sz="1200" b="0" dirty="0" smtClean="0">
              <a:solidFill>
                <a:schemeClr val="tx2"/>
              </a:solidFill>
            </a:rPr>
            <a:t> </a:t>
          </a:r>
          <a:r>
            <a:rPr lang="ru-RU" sz="1200" b="0" dirty="0" err="1" smtClean="0">
              <a:solidFill>
                <a:schemeClr val="tx2"/>
              </a:solidFill>
            </a:rPr>
            <a:t>қарсы</a:t>
          </a:r>
          <a:r>
            <a:rPr lang="ru-RU" sz="1200" b="0" dirty="0" smtClean="0">
              <a:solidFill>
                <a:schemeClr val="tx2"/>
              </a:solidFill>
            </a:rPr>
            <a:t> </a:t>
          </a:r>
          <a:r>
            <a:rPr lang="ru-RU" sz="1200" b="0" dirty="0" err="1" smtClean="0">
              <a:solidFill>
                <a:schemeClr val="tx2"/>
              </a:solidFill>
            </a:rPr>
            <a:t>іс-қимыл</a:t>
          </a:r>
          <a:r>
            <a:rPr lang="ru-RU" sz="1200" b="0" dirty="0" smtClean="0">
              <a:solidFill>
                <a:schemeClr val="tx2"/>
              </a:solidFill>
            </a:rPr>
            <a:t> </a:t>
          </a:r>
          <a:r>
            <a:rPr lang="ru-RU" sz="1200" b="0" dirty="0" err="1" smtClean="0">
              <a:solidFill>
                <a:schemeClr val="tx2"/>
              </a:solidFill>
            </a:rPr>
            <a:t>нұсқаулығы</a:t>
          </a:r>
          <a:r>
            <a:rPr lang="ru-RU" sz="1200" b="0" dirty="0" smtClean="0">
              <a:solidFill>
                <a:schemeClr val="tx2"/>
              </a:solidFill>
            </a:rPr>
            <a:t/>
          </a:r>
          <a:br>
            <a:rPr lang="ru-RU" sz="1200" b="0" dirty="0" smtClean="0">
              <a:solidFill>
                <a:schemeClr val="tx2"/>
              </a:solidFill>
            </a:rPr>
          </a:br>
          <a:endParaRPr lang="ru-RU" sz="1200" b="0" dirty="0">
            <a:solidFill>
              <a:schemeClr val="tx2"/>
            </a:solidFill>
          </a:endParaRPr>
        </a:p>
      </dgm:t>
    </dgm:pt>
    <dgm:pt modelId="{BE520373-7C18-4ABA-85F4-C77F876607B0}" type="parTrans" cxnId="{8AAB39FE-3C0D-481D-B7C6-3BCDB303DD83}">
      <dgm:prSet/>
      <dgm:spPr/>
      <dgm:t>
        <a:bodyPr/>
        <a:lstStyle/>
        <a:p>
          <a:endParaRPr lang="ru-RU" dirty="0"/>
        </a:p>
      </dgm:t>
    </dgm:pt>
    <dgm:pt modelId="{81B920F1-D4B9-435A-A988-0DC12E446049}" type="sibTrans" cxnId="{8AAB39FE-3C0D-481D-B7C6-3BCDB303DD83}">
      <dgm:prSet/>
      <dgm:spPr/>
      <dgm:t>
        <a:bodyPr/>
        <a:lstStyle/>
        <a:p>
          <a:endParaRPr lang="ru-RU"/>
        </a:p>
      </dgm:t>
    </dgm:pt>
    <dgm:pt modelId="{09B1110B-464D-4CE8-AF3F-EE148E4B8921}" type="pres">
      <dgm:prSet presAssocID="{2E24CA25-69BC-4134-AE22-A8CF4BD0AF80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0730C0A-D35B-4BC4-A38D-D13E97742D62}" type="pres">
      <dgm:prSet presAssocID="{E409B148-E475-48F5-9A7B-2F15F0F71035}" presName="root1" presStyleCnt="0"/>
      <dgm:spPr/>
    </dgm:pt>
    <dgm:pt modelId="{EA9B7581-BF50-4B03-9EFC-93E19CFDA75C}" type="pres">
      <dgm:prSet presAssocID="{E409B148-E475-48F5-9A7B-2F15F0F71035}" presName="LevelOneTextNode" presStyleLbl="node0" presStyleIdx="0" presStyleCnt="1" custScaleX="366176" custScaleY="986791" custLinFactX="-115035" custLinFactNeighborX="-200000" custLinFactNeighborY="-2559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B673ADC-C785-426D-B95C-5A0CCE4DCE25}" type="pres">
      <dgm:prSet presAssocID="{E409B148-E475-48F5-9A7B-2F15F0F71035}" presName="level2hierChild" presStyleCnt="0"/>
      <dgm:spPr/>
    </dgm:pt>
    <dgm:pt modelId="{C89983D6-606A-4B6C-95D5-EE0FF1153264}" type="pres">
      <dgm:prSet presAssocID="{9BCCCC5F-4D44-44DA-9B5C-D1530495552F}" presName="conn2-1" presStyleLbl="parChTrans1D2" presStyleIdx="0" presStyleCnt="9"/>
      <dgm:spPr/>
      <dgm:t>
        <a:bodyPr/>
        <a:lstStyle/>
        <a:p>
          <a:endParaRPr lang="ru-RU"/>
        </a:p>
      </dgm:t>
    </dgm:pt>
    <dgm:pt modelId="{9A5C20D7-C937-4F19-8793-57BB884FBD22}" type="pres">
      <dgm:prSet presAssocID="{9BCCCC5F-4D44-44DA-9B5C-D1530495552F}" presName="connTx" presStyleLbl="parChTrans1D2" presStyleIdx="0" presStyleCnt="9"/>
      <dgm:spPr/>
      <dgm:t>
        <a:bodyPr/>
        <a:lstStyle/>
        <a:p>
          <a:endParaRPr lang="ru-RU"/>
        </a:p>
      </dgm:t>
    </dgm:pt>
    <dgm:pt modelId="{06E9D629-4B13-46E2-810A-F30063F66A33}" type="pres">
      <dgm:prSet presAssocID="{4B7E22E4-D520-4EC9-98DC-6765970E368B}" presName="root2" presStyleCnt="0"/>
      <dgm:spPr/>
    </dgm:pt>
    <dgm:pt modelId="{91427BB6-5E0C-492A-A58B-B053F25391CE}" type="pres">
      <dgm:prSet presAssocID="{4B7E22E4-D520-4EC9-98DC-6765970E368B}" presName="LevelTwoTextNode" presStyleLbl="node2" presStyleIdx="0" presStyleCnt="9" custScaleX="1657636" custScaleY="456476" custLinFactY="165988" custLinFactNeighborX="-27016" custLinFactNeighborY="2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8528F93-507E-4AC2-AD3E-76DA128BD289}" type="pres">
      <dgm:prSet presAssocID="{4B7E22E4-D520-4EC9-98DC-6765970E368B}" presName="level3hierChild" presStyleCnt="0"/>
      <dgm:spPr/>
    </dgm:pt>
    <dgm:pt modelId="{22274E05-CFCB-4611-9CCF-23979E349414}" type="pres">
      <dgm:prSet presAssocID="{1B9E53BA-414C-41A2-9E52-8DD4A88EA8C6}" presName="conn2-1" presStyleLbl="parChTrans1D2" presStyleIdx="1" presStyleCnt="9"/>
      <dgm:spPr/>
      <dgm:t>
        <a:bodyPr/>
        <a:lstStyle/>
        <a:p>
          <a:endParaRPr lang="ru-RU"/>
        </a:p>
      </dgm:t>
    </dgm:pt>
    <dgm:pt modelId="{471F7449-5EF0-4F08-BCD0-D32A4F2EEC21}" type="pres">
      <dgm:prSet presAssocID="{1B9E53BA-414C-41A2-9E52-8DD4A88EA8C6}" presName="connTx" presStyleLbl="parChTrans1D2" presStyleIdx="1" presStyleCnt="9"/>
      <dgm:spPr/>
      <dgm:t>
        <a:bodyPr/>
        <a:lstStyle/>
        <a:p>
          <a:endParaRPr lang="ru-RU"/>
        </a:p>
      </dgm:t>
    </dgm:pt>
    <dgm:pt modelId="{A76B9C02-A851-469B-AC6B-58C2E45C8DC7}" type="pres">
      <dgm:prSet presAssocID="{76131430-49A3-4C98-89C7-16B1E8CBCAD6}" presName="root2" presStyleCnt="0"/>
      <dgm:spPr/>
    </dgm:pt>
    <dgm:pt modelId="{8D5D5388-9D7D-4AB8-B4D8-5B96C75E3E2A}" type="pres">
      <dgm:prSet presAssocID="{76131430-49A3-4C98-89C7-16B1E8CBCAD6}" presName="LevelTwoTextNode" presStyleLbl="node2" presStyleIdx="1" presStyleCnt="9" custScaleX="1662896" custScaleY="596014" custLinFactY="1900000" custLinFactNeighborX="-27016" custLinFactNeighborY="193369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552D8B7-905C-4BD5-8296-F4708EEC7BD7}" type="pres">
      <dgm:prSet presAssocID="{76131430-49A3-4C98-89C7-16B1E8CBCAD6}" presName="level3hierChild" presStyleCnt="0"/>
      <dgm:spPr/>
    </dgm:pt>
    <dgm:pt modelId="{B366F26A-93E3-4206-B996-5ADFF608DF66}" type="pres">
      <dgm:prSet presAssocID="{F8069CBF-4BBF-4610-9A36-C649E91B0E0C}" presName="conn2-1" presStyleLbl="parChTrans1D2" presStyleIdx="2" presStyleCnt="9"/>
      <dgm:spPr/>
      <dgm:t>
        <a:bodyPr/>
        <a:lstStyle/>
        <a:p>
          <a:endParaRPr lang="ru-RU"/>
        </a:p>
      </dgm:t>
    </dgm:pt>
    <dgm:pt modelId="{822ECE7E-E067-492B-BF37-34189FD04039}" type="pres">
      <dgm:prSet presAssocID="{F8069CBF-4BBF-4610-9A36-C649E91B0E0C}" presName="connTx" presStyleLbl="parChTrans1D2" presStyleIdx="2" presStyleCnt="9"/>
      <dgm:spPr/>
      <dgm:t>
        <a:bodyPr/>
        <a:lstStyle/>
        <a:p>
          <a:endParaRPr lang="ru-RU"/>
        </a:p>
      </dgm:t>
    </dgm:pt>
    <dgm:pt modelId="{BFAF0294-10F1-499E-AE0F-9A4C8114601D}" type="pres">
      <dgm:prSet presAssocID="{DDB5EF09-CD5A-4C9B-A8F1-AD5A5DADC571}" presName="root2" presStyleCnt="0"/>
      <dgm:spPr/>
    </dgm:pt>
    <dgm:pt modelId="{78C3DA9E-7C9D-4040-8F61-80C13B96A944}" type="pres">
      <dgm:prSet presAssocID="{DDB5EF09-CD5A-4C9B-A8F1-AD5A5DADC571}" presName="LevelTwoTextNode" presStyleLbl="node2" presStyleIdx="2" presStyleCnt="9" custScaleX="1662858" custScaleY="467873" custLinFactY="116612" custLinFactNeighborX="-27016" custLinFactNeighborY="2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62214AF-70AC-43B1-B916-9A380076571E}" type="pres">
      <dgm:prSet presAssocID="{DDB5EF09-CD5A-4C9B-A8F1-AD5A5DADC571}" presName="level3hierChild" presStyleCnt="0"/>
      <dgm:spPr/>
    </dgm:pt>
    <dgm:pt modelId="{256F858A-CD41-4445-9DA0-9C213003514E}" type="pres">
      <dgm:prSet presAssocID="{F06CF254-C8FD-4F1C-B22B-497551B73A55}" presName="conn2-1" presStyleLbl="parChTrans1D2" presStyleIdx="3" presStyleCnt="9"/>
      <dgm:spPr/>
      <dgm:t>
        <a:bodyPr/>
        <a:lstStyle/>
        <a:p>
          <a:endParaRPr lang="ru-RU"/>
        </a:p>
      </dgm:t>
    </dgm:pt>
    <dgm:pt modelId="{63664D78-794C-4A4B-BD0A-41E98D239D6B}" type="pres">
      <dgm:prSet presAssocID="{F06CF254-C8FD-4F1C-B22B-497551B73A55}" presName="connTx" presStyleLbl="parChTrans1D2" presStyleIdx="3" presStyleCnt="9"/>
      <dgm:spPr/>
      <dgm:t>
        <a:bodyPr/>
        <a:lstStyle/>
        <a:p>
          <a:endParaRPr lang="ru-RU"/>
        </a:p>
      </dgm:t>
    </dgm:pt>
    <dgm:pt modelId="{A5F846A1-A23D-48A5-B51F-C786A47DE3E6}" type="pres">
      <dgm:prSet presAssocID="{9F4153BC-73D9-4D97-BAC1-FE948030322F}" presName="root2" presStyleCnt="0"/>
      <dgm:spPr/>
    </dgm:pt>
    <dgm:pt modelId="{5F43D999-5A9A-49C6-B0D8-CD6002B2F603}" type="pres">
      <dgm:prSet presAssocID="{9F4153BC-73D9-4D97-BAC1-FE948030322F}" presName="LevelTwoTextNode" presStyleLbl="node2" presStyleIdx="3" presStyleCnt="9" custScaleX="1662858" custScaleY="596015" custLinFactY="442672" custLinFactNeighborX="-6949" custLinFactNeighborY="5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A7F0C07-57DB-4256-BC27-816583A4800E}" type="pres">
      <dgm:prSet presAssocID="{9F4153BC-73D9-4D97-BAC1-FE948030322F}" presName="level3hierChild" presStyleCnt="0"/>
      <dgm:spPr/>
    </dgm:pt>
    <dgm:pt modelId="{A604D260-BF15-4400-B359-B5679488EF99}" type="pres">
      <dgm:prSet presAssocID="{A834EEEF-1A98-493A-9923-55E661962286}" presName="conn2-1" presStyleLbl="parChTrans1D2" presStyleIdx="4" presStyleCnt="9"/>
      <dgm:spPr/>
      <dgm:t>
        <a:bodyPr/>
        <a:lstStyle/>
        <a:p>
          <a:endParaRPr lang="ru-RU"/>
        </a:p>
      </dgm:t>
    </dgm:pt>
    <dgm:pt modelId="{F638813C-0F92-499B-B900-BD3474320262}" type="pres">
      <dgm:prSet presAssocID="{A834EEEF-1A98-493A-9923-55E661962286}" presName="connTx" presStyleLbl="parChTrans1D2" presStyleIdx="4" presStyleCnt="9"/>
      <dgm:spPr/>
      <dgm:t>
        <a:bodyPr/>
        <a:lstStyle/>
        <a:p>
          <a:endParaRPr lang="ru-RU"/>
        </a:p>
      </dgm:t>
    </dgm:pt>
    <dgm:pt modelId="{DEA32279-12B9-4CAC-80A2-D2FEE00AC7D3}" type="pres">
      <dgm:prSet presAssocID="{6F55C5DC-10AD-4CCD-8ADE-ACF1D9C78C39}" presName="root2" presStyleCnt="0"/>
      <dgm:spPr/>
    </dgm:pt>
    <dgm:pt modelId="{6C115DF1-5EBD-45E7-8400-CEFA1786F8E3}" type="pres">
      <dgm:prSet presAssocID="{6F55C5DC-10AD-4CCD-8ADE-ACF1D9C78C39}" presName="LevelTwoTextNode" presStyleLbl="node2" presStyleIdx="4" presStyleCnt="9" custScaleX="1662858" custScaleY="596015" custLinFactY="-100000" custLinFactNeighborX="-6949" custLinFactNeighborY="-17071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161E48E-ACED-42C8-8F74-F6B724E49AB0}" type="pres">
      <dgm:prSet presAssocID="{6F55C5DC-10AD-4CCD-8ADE-ACF1D9C78C39}" presName="level3hierChild" presStyleCnt="0"/>
      <dgm:spPr/>
    </dgm:pt>
    <dgm:pt modelId="{614F935A-7966-41AF-876E-B44A031D5588}" type="pres">
      <dgm:prSet presAssocID="{DAE7D8BC-AC92-48CB-AAA1-882439ECFA8C}" presName="conn2-1" presStyleLbl="parChTrans1D2" presStyleIdx="5" presStyleCnt="9"/>
      <dgm:spPr/>
      <dgm:t>
        <a:bodyPr/>
        <a:lstStyle/>
        <a:p>
          <a:endParaRPr lang="ru-RU"/>
        </a:p>
      </dgm:t>
    </dgm:pt>
    <dgm:pt modelId="{1FC7C380-4785-421F-8A66-641F2EDA7E37}" type="pres">
      <dgm:prSet presAssocID="{DAE7D8BC-AC92-48CB-AAA1-882439ECFA8C}" presName="connTx" presStyleLbl="parChTrans1D2" presStyleIdx="5" presStyleCnt="9"/>
      <dgm:spPr/>
      <dgm:t>
        <a:bodyPr/>
        <a:lstStyle/>
        <a:p>
          <a:endParaRPr lang="ru-RU"/>
        </a:p>
      </dgm:t>
    </dgm:pt>
    <dgm:pt modelId="{6ABE45A4-D077-4FD5-84A5-C37E9EBB5269}" type="pres">
      <dgm:prSet presAssocID="{17DA9881-A2F6-467C-B41C-422528991D6E}" presName="root2" presStyleCnt="0"/>
      <dgm:spPr/>
    </dgm:pt>
    <dgm:pt modelId="{230B071E-CB70-4429-BDEF-FB10C16A56A4}" type="pres">
      <dgm:prSet presAssocID="{17DA9881-A2F6-467C-B41C-422528991D6E}" presName="LevelTwoTextNode" presStyleLbl="node2" presStyleIdx="5" presStyleCnt="9" custScaleX="1662858" custScaleY="596014" custLinFactY="100000" custLinFactNeighborX="-6949" custLinFactNeighborY="19302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BAF8DAE-0AFB-4233-87E8-18B0E142E151}" type="pres">
      <dgm:prSet presAssocID="{17DA9881-A2F6-467C-B41C-422528991D6E}" presName="level3hierChild" presStyleCnt="0"/>
      <dgm:spPr/>
    </dgm:pt>
    <dgm:pt modelId="{F1F5DA35-A33D-4D8B-8853-49AB07572AD4}" type="pres">
      <dgm:prSet presAssocID="{144D436E-A7AB-4300-96A4-4B22C5C81359}" presName="conn2-1" presStyleLbl="parChTrans1D2" presStyleIdx="6" presStyleCnt="9"/>
      <dgm:spPr/>
      <dgm:t>
        <a:bodyPr/>
        <a:lstStyle/>
        <a:p>
          <a:endParaRPr lang="ru-RU"/>
        </a:p>
      </dgm:t>
    </dgm:pt>
    <dgm:pt modelId="{8BB5B696-4E60-4D87-9C56-06861C14CB9F}" type="pres">
      <dgm:prSet presAssocID="{144D436E-A7AB-4300-96A4-4B22C5C81359}" presName="connTx" presStyleLbl="parChTrans1D2" presStyleIdx="6" presStyleCnt="9"/>
      <dgm:spPr/>
      <dgm:t>
        <a:bodyPr/>
        <a:lstStyle/>
        <a:p>
          <a:endParaRPr lang="ru-RU"/>
        </a:p>
      </dgm:t>
    </dgm:pt>
    <dgm:pt modelId="{7A102D7C-A6B8-4231-971C-64CAC21A1745}" type="pres">
      <dgm:prSet presAssocID="{B59A7A96-58CF-45A8-BF07-2499AA6EC7BC}" presName="root2" presStyleCnt="0"/>
      <dgm:spPr/>
    </dgm:pt>
    <dgm:pt modelId="{B6BD9071-4A0C-45A4-9C2E-6D2E6C8AC22B}" type="pres">
      <dgm:prSet presAssocID="{B59A7A96-58CF-45A8-BF07-2499AA6EC7BC}" presName="LevelTwoTextNode" presStyleLbl="node2" presStyleIdx="6" presStyleCnt="9" custScaleX="1662858" custScaleY="457101" custLinFactY="-1800000" custLinFactNeighborX="-67150" custLinFactNeighborY="-181897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EB4D4C7-5724-41FF-80B4-64B355E772D1}" type="pres">
      <dgm:prSet presAssocID="{B59A7A96-58CF-45A8-BF07-2499AA6EC7BC}" presName="level3hierChild" presStyleCnt="0"/>
      <dgm:spPr/>
    </dgm:pt>
    <dgm:pt modelId="{841FBBA9-D25F-4FA3-8ADF-A036676FB41D}" type="pres">
      <dgm:prSet presAssocID="{BE520373-7C18-4ABA-85F4-C77F876607B0}" presName="conn2-1" presStyleLbl="parChTrans1D2" presStyleIdx="7" presStyleCnt="9"/>
      <dgm:spPr/>
      <dgm:t>
        <a:bodyPr/>
        <a:lstStyle/>
        <a:p>
          <a:endParaRPr lang="ru-RU"/>
        </a:p>
      </dgm:t>
    </dgm:pt>
    <dgm:pt modelId="{45665C51-981E-4FD2-BC20-53D12A854826}" type="pres">
      <dgm:prSet presAssocID="{BE520373-7C18-4ABA-85F4-C77F876607B0}" presName="connTx" presStyleLbl="parChTrans1D2" presStyleIdx="7" presStyleCnt="9"/>
      <dgm:spPr/>
      <dgm:t>
        <a:bodyPr/>
        <a:lstStyle/>
        <a:p>
          <a:endParaRPr lang="ru-RU"/>
        </a:p>
      </dgm:t>
    </dgm:pt>
    <dgm:pt modelId="{F2971E9F-A78E-4A48-8CC3-181111BAADEB}" type="pres">
      <dgm:prSet presAssocID="{B0B933F2-FCD2-4DF3-B4E1-F6F9D162CB44}" presName="root2" presStyleCnt="0"/>
      <dgm:spPr/>
    </dgm:pt>
    <dgm:pt modelId="{B85A27FD-193E-4067-A602-3BD869450896}" type="pres">
      <dgm:prSet presAssocID="{B0B933F2-FCD2-4DF3-B4E1-F6F9D162CB44}" presName="LevelTwoTextNode" presStyleLbl="node2" presStyleIdx="7" presStyleCnt="9" custScaleX="1662858" custScaleY="442280" custLinFactY="-51899" custLinFactNeighborX="-6949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74C0EC1-481B-4DB3-A416-015385678987}" type="pres">
      <dgm:prSet presAssocID="{B0B933F2-FCD2-4DF3-B4E1-F6F9D162CB44}" presName="level3hierChild" presStyleCnt="0"/>
      <dgm:spPr/>
    </dgm:pt>
    <dgm:pt modelId="{6B59A166-E49F-43FA-9A9C-F7C64BEBF7D3}" type="pres">
      <dgm:prSet presAssocID="{058FC5DE-F0E8-414D-9E40-CC399E12D077}" presName="conn2-1" presStyleLbl="parChTrans1D2" presStyleIdx="8" presStyleCnt="9"/>
      <dgm:spPr/>
      <dgm:t>
        <a:bodyPr/>
        <a:lstStyle/>
        <a:p>
          <a:endParaRPr lang="ru-RU"/>
        </a:p>
      </dgm:t>
    </dgm:pt>
    <dgm:pt modelId="{DE6496AA-B482-4B4C-AECC-0E45853E0726}" type="pres">
      <dgm:prSet presAssocID="{058FC5DE-F0E8-414D-9E40-CC399E12D077}" presName="connTx" presStyleLbl="parChTrans1D2" presStyleIdx="8" presStyleCnt="9"/>
      <dgm:spPr/>
      <dgm:t>
        <a:bodyPr/>
        <a:lstStyle/>
        <a:p>
          <a:endParaRPr lang="ru-RU"/>
        </a:p>
      </dgm:t>
    </dgm:pt>
    <dgm:pt modelId="{8C3BBB5F-F60F-4BC8-8650-F7F99B856376}" type="pres">
      <dgm:prSet presAssocID="{FACB24EC-3AA1-42CB-B5E8-E2092845ABE0}" presName="root2" presStyleCnt="0"/>
      <dgm:spPr/>
    </dgm:pt>
    <dgm:pt modelId="{CF89FC85-7215-4A7F-9FD7-4B522DADB75B}" type="pres">
      <dgm:prSet presAssocID="{FACB24EC-3AA1-42CB-B5E8-E2092845ABE0}" presName="LevelTwoTextNode" presStyleLbl="node2" presStyleIdx="8" presStyleCnt="9" custScaleX="1647084" custScaleY="470824" custLinFactY="-1723141" custLinFactNeighborX="-15712" custLinFactNeighborY="-18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847B7E1-BCCE-4524-8436-714AAA9D8E6F}" type="pres">
      <dgm:prSet presAssocID="{FACB24EC-3AA1-42CB-B5E8-E2092845ABE0}" presName="level3hierChild" presStyleCnt="0"/>
      <dgm:spPr/>
    </dgm:pt>
  </dgm:ptLst>
  <dgm:cxnLst>
    <dgm:cxn modelId="{CA05AC3E-D0CD-4CB3-B393-C765160EAE53}" type="presOf" srcId="{A834EEEF-1A98-493A-9923-55E661962286}" destId="{A604D260-BF15-4400-B359-B5679488EF99}" srcOrd="0" destOrd="0" presId="urn:microsoft.com/office/officeart/2008/layout/HorizontalMultiLevelHierarchy"/>
    <dgm:cxn modelId="{CD04E430-1E23-4784-B89B-DE0F3257CA03}" type="presOf" srcId="{B59A7A96-58CF-45A8-BF07-2499AA6EC7BC}" destId="{B6BD9071-4A0C-45A4-9C2E-6D2E6C8AC22B}" srcOrd="0" destOrd="0" presId="urn:microsoft.com/office/officeart/2008/layout/HorizontalMultiLevelHierarchy"/>
    <dgm:cxn modelId="{70A691BC-F51B-464D-8956-73C2E07A5614}" type="presOf" srcId="{B0B933F2-FCD2-4DF3-B4E1-F6F9D162CB44}" destId="{B85A27FD-193E-4067-A602-3BD869450896}" srcOrd="0" destOrd="0" presId="urn:microsoft.com/office/officeart/2008/layout/HorizontalMultiLevelHierarchy"/>
    <dgm:cxn modelId="{AA852645-DC95-47AA-8380-C20BC4B8B752}" type="presOf" srcId="{BE520373-7C18-4ABA-85F4-C77F876607B0}" destId="{45665C51-981E-4FD2-BC20-53D12A854826}" srcOrd="1" destOrd="0" presId="urn:microsoft.com/office/officeart/2008/layout/HorizontalMultiLevelHierarchy"/>
    <dgm:cxn modelId="{96AC5A5B-5E12-43B1-A20F-401C27CEB561}" type="presOf" srcId="{144D436E-A7AB-4300-96A4-4B22C5C81359}" destId="{F1F5DA35-A33D-4D8B-8853-49AB07572AD4}" srcOrd="0" destOrd="0" presId="urn:microsoft.com/office/officeart/2008/layout/HorizontalMultiLevelHierarchy"/>
    <dgm:cxn modelId="{1887F0A6-80A1-43F3-9783-200594744C45}" type="presOf" srcId="{BE520373-7C18-4ABA-85F4-C77F876607B0}" destId="{841FBBA9-D25F-4FA3-8ADF-A036676FB41D}" srcOrd="0" destOrd="0" presId="urn:microsoft.com/office/officeart/2008/layout/HorizontalMultiLevelHierarchy"/>
    <dgm:cxn modelId="{52D2A269-E8F5-4AC0-9E5B-5D51BFC60735}" type="presOf" srcId="{6F55C5DC-10AD-4CCD-8ADE-ACF1D9C78C39}" destId="{6C115DF1-5EBD-45E7-8400-CEFA1786F8E3}" srcOrd="0" destOrd="0" presId="urn:microsoft.com/office/officeart/2008/layout/HorizontalMultiLevelHierarchy"/>
    <dgm:cxn modelId="{4F588E41-1E9E-4B8E-8863-D13CB5071529}" srcId="{E409B148-E475-48F5-9A7B-2F15F0F71035}" destId="{17DA9881-A2F6-467C-B41C-422528991D6E}" srcOrd="5" destOrd="0" parTransId="{DAE7D8BC-AC92-48CB-AAA1-882439ECFA8C}" sibTransId="{77435E4A-0A15-4577-B34F-B5798FDD16A4}"/>
    <dgm:cxn modelId="{DF8CFB68-14D0-413B-B823-460A6B3FC93D}" type="presOf" srcId="{F8069CBF-4BBF-4610-9A36-C649E91B0E0C}" destId="{B366F26A-93E3-4206-B996-5ADFF608DF66}" srcOrd="0" destOrd="0" presId="urn:microsoft.com/office/officeart/2008/layout/HorizontalMultiLevelHierarchy"/>
    <dgm:cxn modelId="{340D1352-820F-42EF-A917-FC10A92ED41A}" type="presOf" srcId="{9F4153BC-73D9-4D97-BAC1-FE948030322F}" destId="{5F43D999-5A9A-49C6-B0D8-CD6002B2F603}" srcOrd="0" destOrd="0" presId="urn:microsoft.com/office/officeart/2008/layout/HorizontalMultiLevelHierarchy"/>
    <dgm:cxn modelId="{779340CC-E9B1-4136-9D09-228BC6BF81C3}" srcId="{E409B148-E475-48F5-9A7B-2F15F0F71035}" destId="{B59A7A96-58CF-45A8-BF07-2499AA6EC7BC}" srcOrd="6" destOrd="0" parTransId="{144D436E-A7AB-4300-96A4-4B22C5C81359}" sibTransId="{95CB7B06-11AD-42CF-ACD0-7FBA09F22272}"/>
    <dgm:cxn modelId="{DB82DDD1-D5C5-4B20-ACF9-7694F98D32A7}" type="presOf" srcId="{1B9E53BA-414C-41A2-9E52-8DD4A88EA8C6}" destId="{22274E05-CFCB-4611-9CCF-23979E349414}" srcOrd="0" destOrd="0" presId="urn:microsoft.com/office/officeart/2008/layout/HorizontalMultiLevelHierarchy"/>
    <dgm:cxn modelId="{BDA06778-C69A-4326-97F7-35AD134D2CD0}" type="presOf" srcId="{F06CF254-C8FD-4F1C-B22B-497551B73A55}" destId="{63664D78-794C-4A4B-BD0A-41E98D239D6B}" srcOrd="1" destOrd="0" presId="urn:microsoft.com/office/officeart/2008/layout/HorizontalMultiLevelHierarchy"/>
    <dgm:cxn modelId="{9A040BE8-3764-49E7-B6E0-7C100C456FED}" type="presOf" srcId="{DAE7D8BC-AC92-48CB-AAA1-882439ECFA8C}" destId="{1FC7C380-4785-421F-8A66-641F2EDA7E37}" srcOrd="1" destOrd="0" presId="urn:microsoft.com/office/officeart/2008/layout/HorizontalMultiLevelHierarchy"/>
    <dgm:cxn modelId="{C90B7D7E-EFA6-479A-B0F9-69FAD8EB6BD1}" srcId="{E409B148-E475-48F5-9A7B-2F15F0F71035}" destId="{DDB5EF09-CD5A-4C9B-A8F1-AD5A5DADC571}" srcOrd="2" destOrd="0" parTransId="{F8069CBF-4BBF-4610-9A36-C649E91B0E0C}" sibTransId="{DA8FC8A7-576A-4034-8BB1-93B1B9F29E1B}"/>
    <dgm:cxn modelId="{4E6CC09D-9092-4B21-B09E-25728054683C}" type="presOf" srcId="{9BCCCC5F-4D44-44DA-9B5C-D1530495552F}" destId="{C89983D6-606A-4B6C-95D5-EE0FF1153264}" srcOrd="0" destOrd="0" presId="urn:microsoft.com/office/officeart/2008/layout/HorizontalMultiLevelHierarchy"/>
    <dgm:cxn modelId="{23834052-EAE9-423B-9C41-DD3F602B1572}" type="presOf" srcId="{1B9E53BA-414C-41A2-9E52-8DD4A88EA8C6}" destId="{471F7449-5EF0-4F08-BCD0-D32A4F2EEC21}" srcOrd="1" destOrd="0" presId="urn:microsoft.com/office/officeart/2008/layout/HorizontalMultiLevelHierarchy"/>
    <dgm:cxn modelId="{07420CE5-9052-4455-936A-B2E099F19AB6}" type="presOf" srcId="{17DA9881-A2F6-467C-B41C-422528991D6E}" destId="{230B071E-CB70-4429-BDEF-FB10C16A56A4}" srcOrd="0" destOrd="0" presId="urn:microsoft.com/office/officeart/2008/layout/HorizontalMultiLevelHierarchy"/>
    <dgm:cxn modelId="{D1D9742A-08C4-42F4-845F-39B65A573643}" type="presOf" srcId="{144D436E-A7AB-4300-96A4-4B22C5C81359}" destId="{8BB5B696-4E60-4D87-9C56-06861C14CB9F}" srcOrd="1" destOrd="0" presId="urn:microsoft.com/office/officeart/2008/layout/HorizontalMultiLevelHierarchy"/>
    <dgm:cxn modelId="{8AAB39FE-3C0D-481D-B7C6-3BCDB303DD83}" srcId="{E409B148-E475-48F5-9A7B-2F15F0F71035}" destId="{B0B933F2-FCD2-4DF3-B4E1-F6F9D162CB44}" srcOrd="7" destOrd="0" parTransId="{BE520373-7C18-4ABA-85F4-C77F876607B0}" sibTransId="{81B920F1-D4B9-435A-A988-0DC12E446049}"/>
    <dgm:cxn modelId="{5B7E593C-FF2F-47E4-ADB0-EC55A220F4BF}" type="presOf" srcId="{DDB5EF09-CD5A-4C9B-A8F1-AD5A5DADC571}" destId="{78C3DA9E-7C9D-4040-8F61-80C13B96A944}" srcOrd="0" destOrd="0" presId="urn:microsoft.com/office/officeart/2008/layout/HorizontalMultiLevelHierarchy"/>
    <dgm:cxn modelId="{66B8B8C0-BDB1-4056-AA1E-8E08E6AD2444}" type="presOf" srcId="{058FC5DE-F0E8-414D-9E40-CC399E12D077}" destId="{DE6496AA-B482-4B4C-AECC-0E45853E0726}" srcOrd="1" destOrd="0" presId="urn:microsoft.com/office/officeart/2008/layout/HorizontalMultiLevelHierarchy"/>
    <dgm:cxn modelId="{3CE9660A-C8E8-4746-A894-4DC093926F37}" type="presOf" srcId="{4B7E22E4-D520-4EC9-98DC-6765970E368B}" destId="{91427BB6-5E0C-492A-A58B-B053F25391CE}" srcOrd="0" destOrd="0" presId="urn:microsoft.com/office/officeart/2008/layout/HorizontalMultiLevelHierarchy"/>
    <dgm:cxn modelId="{DC9B05A0-CADA-4743-B0BE-BB16B3DB5617}" srcId="{E409B148-E475-48F5-9A7B-2F15F0F71035}" destId="{76131430-49A3-4C98-89C7-16B1E8CBCAD6}" srcOrd="1" destOrd="0" parTransId="{1B9E53BA-414C-41A2-9E52-8DD4A88EA8C6}" sibTransId="{5CDD3080-C49C-401D-BA9B-E577C64CAC44}"/>
    <dgm:cxn modelId="{063741C1-6932-40EA-907F-7C6E4A4E7BE5}" type="presOf" srcId="{FACB24EC-3AA1-42CB-B5E8-E2092845ABE0}" destId="{CF89FC85-7215-4A7F-9FD7-4B522DADB75B}" srcOrd="0" destOrd="0" presId="urn:microsoft.com/office/officeart/2008/layout/HorizontalMultiLevelHierarchy"/>
    <dgm:cxn modelId="{D9552200-0C20-4127-80D8-089426C4FA2B}" srcId="{E409B148-E475-48F5-9A7B-2F15F0F71035}" destId="{FACB24EC-3AA1-42CB-B5E8-E2092845ABE0}" srcOrd="8" destOrd="0" parTransId="{058FC5DE-F0E8-414D-9E40-CC399E12D077}" sibTransId="{A783773E-DD7F-41D5-A102-2E5B9E525559}"/>
    <dgm:cxn modelId="{EBA77199-7E05-4D1F-A97F-DF0658A14220}" type="presOf" srcId="{76131430-49A3-4C98-89C7-16B1E8CBCAD6}" destId="{8D5D5388-9D7D-4AB8-B4D8-5B96C75E3E2A}" srcOrd="0" destOrd="0" presId="urn:microsoft.com/office/officeart/2008/layout/HorizontalMultiLevelHierarchy"/>
    <dgm:cxn modelId="{B052193C-0715-4EA7-9781-84CABC2C75D7}" type="presOf" srcId="{E409B148-E475-48F5-9A7B-2F15F0F71035}" destId="{EA9B7581-BF50-4B03-9EFC-93E19CFDA75C}" srcOrd="0" destOrd="0" presId="urn:microsoft.com/office/officeart/2008/layout/HorizontalMultiLevelHierarchy"/>
    <dgm:cxn modelId="{81A039E4-90E2-4F6B-AA9B-DA651835B8BD}" type="presOf" srcId="{DAE7D8BC-AC92-48CB-AAA1-882439ECFA8C}" destId="{614F935A-7966-41AF-876E-B44A031D5588}" srcOrd="0" destOrd="0" presId="urn:microsoft.com/office/officeart/2008/layout/HorizontalMultiLevelHierarchy"/>
    <dgm:cxn modelId="{9FC2699D-6FDC-42A7-8DB5-62F44B155B46}" srcId="{E409B148-E475-48F5-9A7B-2F15F0F71035}" destId="{6F55C5DC-10AD-4CCD-8ADE-ACF1D9C78C39}" srcOrd="4" destOrd="0" parTransId="{A834EEEF-1A98-493A-9923-55E661962286}" sibTransId="{6F1E2FAB-DDE4-4C4A-A290-4D2254A21A86}"/>
    <dgm:cxn modelId="{3B4564BC-587B-4EC1-AFF0-B2E906BF622C}" type="presOf" srcId="{9BCCCC5F-4D44-44DA-9B5C-D1530495552F}" destId="{9A5C20D7-C937-4F19-8793-57BB884FBD22}" srcOrd="1" destOrd="0" presId="urn:microsoft.com/office/officeart/2008/layout/HorizontalMultiLevelHierarchy"/>
    <dgm:cxn modelId="{4DF5CA91-B0D4-4486-8421-A5F89C65B9F6}" srcId="{2E24CA25-69BC-4134-AE22-A8CF4BD0AF80}" destId="{E409B148-E475-48F5-9A7B-2F15F0F71035}" srcOrd="0" destOrd="0" parTransId="{33B69F26-648A-482F-A330-711EB84D0093}" sibTransId="{BE826A55-5BA9-4E5D-8EF0-4B0104B1F61F}"/>
    <dgm:cxn modelId="{B73403E4-B1AE-4260-9549-5CCAD8955C3C}" srcId="{E409B148-E475-48F5-9A7B-2F15F0F71035}" destId="{9F4153BC-73D9-4D97-BAC1-FE948030322F}" srcOrd="3" destOrd="0" parTransId="{F06CF254-C8FD-4F1C-B22B-497551B73A55}" sibTransId="{24B2E74A-8035-486F-B41C-0D150CD0722C}"/>
    <dgm:cxn modelId="{456CC412-4AB8-4E22-970B-7BE49B1C0CC7}" srcId="{E409B148-E475-48F5-9A7B-2F15F0F71035}" destId="{4B7E22E4-D520-4EC9-98DC-6765970E368B}" srcOrd="0" destOrd="0" parTransId="{9BCCCC5F-4D44-44DA-9B5C-D1530495552F}" sibTransId="{E5180B6E-A3A1-468A-8FDE-8870EAA395F2}"/>
    <dgm:cxn modelId="{C3D8EA06-FAD4-4A97-A6F6-42EBF1AA8D8F}" type="presOf" srcId="{A834EEEF-1A98-493A-9923-55E661962286}" destId="{F638813C-0F92-499B-B900-BD3474320262}" srcOrd="1" destOrd="0" presId="urn:microsoft.com/office/officeart/2008/layout/HorizontalMultiLevelHierarchy"/>
    <dgm:cxn modelId="{815A06A1-A047-47AF-8C72-20D8A76F4A5D}" type="presOf" srcId="{F06CF254-C8FD-4F1C-B22B-497551B73A55}" destId="{256F858A-CD41-4445-9DA0-9C213003514E}" srcOrd="0" destOrd="0" presId="urn:microsoft.com/office/officeart/2008/layout/HorizontalMultiLevelHierarchy"/>
    <dgm:cxn modelId="{37223216-F6CC-4AC2-AFFB-5BE5BAB85170}" type="presOf" srcId="{058FC5DE-F0E8-414D-9E40-CC399E12D077}" destId="{6B59A166-E49F-43FA-9A9C-F7C64BEBF7D3}" srcOrd="0" destOrd="0" presId="urn:microsoft.com/office/officeart/2008/layout/HorizontalMultiLevelHierarchy"/>
    <dgm:cxn modelId="{A517C485-3F51-4F33-B8BA-74EDC0C05F33}" type="presOf" srcId="{F8069CBF-4BBF-4610-9A36-C649E91B0E0C}" destId="{822ECE7E-E067-492B-BF37-34189FD04039}" srcOrd="1" destOrd="0" presId="urn:microsoft.com/office/officeart/2008/layout/HorizontalMultiLevelHierarchy"/>
    <dgm:cxn modelId="{C02BBC64-0C0A-4E18-9EFE-C37CC8497D96}" type="presOf" srcId="{2E24CA25-69BC-4134-AE22-A8CF4BD0AF80}" destId="{09B1110B-464D-4CE8-AF3F-EE148E4B8921}" srcOrd="0" destOrd="0" presId="urn:microsoft.com/office/officeart/2008/layout/HorizontalMultiLevelHierarchy"/>
    <dgm:cxn modelId="{DB6EB53E-9DE5-4F37-ADE8-80490B68E43D}" type="presParOf" srcId="{09B1110B-464D-4CE8-AF3F-EE148E4B8921}" destId="{D0730C0A-D35B-4BC4-A38D-D13E97742D62}" srcOrd="0" destOrd="0" presId="urn:microsoft.com/office/officeart/2008/layout/HorizontalMultiLevelHierarchy"/>
    <dgm:cxn modelId="{EF518679-C4B7-452B-8FAC-FAB0A54D73EC}" type="presParOf" srcId="{D0730C0A-D35B-4BC4-A38D-D13E97742D62}" destId="{EA9B7581-BF50-4B03-9EFC-93E19CFDA75C}" srcOrd="0" destOrd="0" presId="urn:microsoft.com/office/officeart/2008/layout/HorizontalMultiLevelHierarchy"/>
    <dgm:cxn modelId="{3D58F3F4-9B79-47B3-9A46-EC8B72FF89B6}" type="presParOf" srcId="{D0730C0A-D35B-4BC4-A38D-D13E97742D62}" destId="{EB673ADC-C785-426D-B95C-5A0CCE4DCE25}" srcOrd="1" destOrd="0" presId="urn:microsoft.com/office/officeart/2008/layout/HorizontalMultiLevelHierarchy"/>
    <dgm:cxn modelId="{6B0E76CF-5CE8-47C8-96F7-E5DC53C8E8E8}" type="presParOf" srcId="{EB673ADC-C785-426D-B95C-5A0CCE4DCE25}" destId="{C89983D6-606A-4B6C-95D5-EE0FF1153264}" srcOrd="0" destOrd="0" presId="urn:microsoft.com/office/officeart/2008/layout/HorizontalMultiLevelHierarchy"/>
    <dgm:cxn modelId="{31131503-8719-41D2-852F-20756552D142}" type="presParOf" srcId="{C89983D6-606A-4B6C-95D5-EE0FF1153264}" destId="{9A5C20D7-C937-4F19-8793-57BB884FBD22}" srcOrd="0" destOrd="0" presId="urn:microsoft.com/office/officeart/2008/layout/HorizontalMultiLevelHierarchy"/>
    <dgm:cxn modelId="{A9F5E3EC-74B6-4B6F-8F7B-ABFE500EC7BC}" type="presParOf" srcId="{EB673ADC-C785-426D-B95C-5A0CCE4DCE25}" destId="{06E9D629-4B13-46E2-810A-F30063F66A33}" srcOrd="1" destOrd="0" presId="urn:microsoft.com/office/officeart/2008/layout/HorizontalMultiLevelHierarchy"/>
    <dgm:cxn modelId="{C34D94FE-31D7-4E12-943D-E049D8A31B94}" type="presParOf" srcId="{06E9D629-4B13-46E2-810A-F30063F66A33}" destId="{91427BB6-5E0C-492A-A58B-B053F25391CE}" srcOrd="0" destOrd="0" presId="urn:microsoft.com/office/officeart/2008/layout/HorizontalMultiLevelHierarchy"/>
    <dgm:cxn modelId="{9F6900B5-FCAA-4874-9123-892598A87173}" type="presParOf" srcId="{06E9D629-4B13-46E2-810A-F30063F66A33}" destId="{18528F93-507E-4AC2-AD3E-76DA128BD289}" srcOrd="1" destOrd="0" presId="urn:microsoft.com/office/officeart/2008/layout/HorizontalMultiLevelHierarchy"/>
    <dgm:cxn modelId="{F8F21686-C8C2-4514-9CEE-82B3ED990F02}" type="presParOf" srcId="{EB673ADC-C785-426D-B95C-5A0CCE4DCE25}" destId="{22274E05-CFCB-4611-9CCF-23979E349414}" srcOrd="2" destOrd="0" presId="urn:microsoft.com/office/officeart/2008/layout/HorizontalMultiLevelHierarchy"/>
    <dgm:cxn modelId="{437A981D-326A-423E-8794-FD7CD796FAF4}" type="presParOf" srcId="{22274E05-CFCB-4611-9CCF-23979E349414}" destId="{471F7449-5EF0-4F08-BCD0-D32A4F2EEC21}" srcOrd="0" destOrd="0" presId="urn:microsoft.com/office/officeart/2008/layout/HorizontalMultiLevelHierarchy"/>
    <dgm:cxn modelId="{79E31092-1BD2-4D9B-8EA2-4E3396760E95}" type="presParOf" srcId="{EB673ADC-C785-426D-B95C-5A0CCE4DCE25}" destId="{A76B9C02-A851-469B-AC6B-58C2E45C8DC7}" srcOrd="3" destOrd="0" presId="urn:microsoft.com/office/officeart/2008/layout/HorizontalMultiLevelHierarchy"/>
    <dgm:cxn modelId="{833C87CE-560A-4304-88BC-345D2F440D6B}" type="presParOf" srcId="{A76B9C02-A851-469B-AC6B-58C2E45C8DC7}" destId="{8D5D5388-9D7D-4AB8-B4D8-5B96C75E3E2A}" srcOrd="0" destOrd="0" presId="urn:microsoft.com/office/officeart/2008/layout/HorizontalMultiLevelHierarchy"/>
    <dgm:cxn modelId="{B57E2823-FF6B-4098-91BE-ACF7C2E60025}" type="presParOf" srcId="{A76B9C02-A851-469B-AC6B-58C2E45C8DC7}" destId="{3552D8B7-905C-4BD5-8296-F4708EEC7BD7}" srcOrd="1" destOrd="0" presId="urn:microsoft.com/office/officeart/2008/layout/HorizontalMultiLevelHierarchy"/>
    <dgm:cxn modelId="{F6AC0428-217B-4F9A-9176-D5D0299ADD54}" type="presParOf" srcId="{EB673ADC-C785-426D-B95C-5A0CCE4DCE25}" destId="{B366F26A-93E3-4206-B996-5ADFF608DF66}" srcOrd="4" destOrd="0" presId="urn:microsoft.com/office/officeart/2008/layout/HorizontalMultiLevelHierarchy"/>
    <dgm:cxn modelId="{01C8CAEE-9237-4091-BB1F-832A4895061A}" type="presParOf" srcId="{B366F26A-93E3-4206-B996-5ADFF608DF66}" destId="{822ECE7E-E067-492B-BF37-34189FD04039}" srcOrd="0" destOrd="0" presId="urn:microsoft.com/office/officeart/2008/layout/HorizontalMultiLevelHierarchy"/>
    <dgm:cxn modelId="{E81D91DA-2F34-40A4-867D-AF67C4667283}" type="presParOf" srcId="{EB673ADC-C785-426D-B95C-5A0CCE4DCE25}" destId="{BFAF0294-10F1-499E-AE0F-9A4C8114601D}" srcOrd="5" destOrd="0" presId="urn:microsoft.com/office/officeart/2008/layout/HorizontalMultiLevelHierarchy"/>
    <dgm:cxn modelId="{92B5B4AA-B874-4119-914D-6083E71B1254}" type="presParOf" srcId="{BFAF0294-10F1-499E-AE0F-9A4C8114601D}" destId="{78C3DA9E-7C9D-4040-8F61-80C13B96A944}" srcOrd="0" destOrd="0" presId="urn:microsoft.com/office/officeart/2008/layout/HorizontalMultiLevelHierarchy"/>
    <dgm:cxn modelId="{4A56AA68-C29F-44FC-BE32-5A968C8481D7}" type="presParOf" srcId="{BFAF0294-10F1-499E-AE0F-9A4C8114601D}" destId="{162214AF-70AC-43B1-B916-9A380076571E}" srcOrd="1" destOrd="0" presId="urn:microsoft.com/office/officeart/2008/layout/HorizontalMultiLevelHierarchy"/>
    <dgm:cxn modelId="{76038885-7E92-4AC7-AA18-594BF3F6D3DF}" type="presParOf" srcId="{EB673ADC-C785-426D-B95C-5A0CCE4DCE25}" destId="{256F858A-CD41-4445-9DA0-9C213003514E}" srcOrd="6" destOrd="0" presId="urn:microsoft.com/office/officeart/2008/layout/HorizontalMultiLevelHierarchy"/>
    <dgm:cxn modelId="{1A21C1DE-896A-435B-8DCA-8EEB27B74DDF}" type="presParOf" srcId="{256F858A-CD41-4445-9DA0-9C213003514E}" destId="{63664D78-794C-4A4B-BD0A-41E98D239D6B}" srcOrd="0" destOrd="0" presId="urn:microsoft.com/office/officeart/2008/layout/HorizontalMultiLevelHierarchy"/>
    <dgm:cxn modelId="{7CE58E99-2F34-42FE-80B4-F651ACC5FCC2}" type="presParOf" srcId="{EB673ADC-C785-426D-B95C-5A0CCE4DCE25}" destId="{A5F846A1-A23D-48A5-B51F-C786A47DE3E6}" srcOrd="7" destOrd="0" presId="urn:microsoft.com/office/officeart/2008/layout/HorizontalMultiLevelHierarchy"/>
    <dgm:cxn modelId="{15748CDF-C283-4591-AB02-A3A7A285CD72}" type="presParOf" srcId="{A5F846A1-A23D-48A5-B51F-C786A47DE3E6}" destId="{5F43D999-5A9A-49C6-B0D8-CD6002B2F603}" srcOrd="0" destOrd="0" presId="urn:microsoft.com/office/officeart/2008/layout/HorizontalMultiLevelHierarchy"/>
    <dgm:cxn modelId="{55CCBBCF-46EC-499F-B8D3-7A4F958F2299}" type="presParOf" srcId="{A5F846A1-A23D-48A5-B51F-C786A47DE3E6}" destId="{1A7F0C07-57DB-4256-BC27-816583A4800E}" srcOrd="1" destOrd="0" presId="urn:microsoft.com/office/officeart/2008/layout/HorizontalMultiLevelHierarchy"/>
    <dgm:cxn modelId="{C33D69ED-03B1-4808-93B2-6170BDD3C0C7}" type="presParOf" srcId="{EB673ADC-C785-426D-B95C-5A0CCE4DCE25}" destId="{A604D260-BF15-4400-B359-B5679488EF99}" srcOrd="8" destOrd="0" presId="urn:microsoft.com/office/officeart/2008/layout/HorizontalMultiLevelHierarchy"/>
    <dgm:cxn modelId="{B42267AC-2E9E-4EC2-9A4F-315B646E5BAD}" type="presParOf" srcId="{A604D260-BF15-4400-B359-B5679488EF99}" destId="{F638813C-0F92-499B-B900-BD3474320262}" srcOrd="0" destOrd="0" presId="urn:microsoft.com/office/officeart/2008/layout/HorizontalMultiLevelHierarchy"/>
    <dgm:cxn modelId="{22F6F0C4-F38E-4DCC-973A-BC82BBC4B8F1}" type="presParOf" srcId="{EB673ADC-C785-426D-B95C-5A0CCE4DCE25}" destId="{DEA32279-12B9-4CAC-80A2-D2FEE00AC7D3}" srcOrd="9" destOrd="0" presId="urn:microsoft.com/office/officeart/2008/layout/HorizontalMultiLevelHierarchy"/>
    <dgm:cxn modelId="{CBA7F7AA-CF91-49A2-84E8-C77B8FA89ACC}" type="presParOf" srcId="{DEA32279-12B9-4CAC-80A2-D2FEE00AC7D3}" destId="{6C115DF1-5EBD-45E7-8400-CEFA1786F8E3}" srcOrd="0" destOrd="0" presId="urn:microsoft.com/office/officeart/2008/layout/HorizontalMultiLevelHierarchy"/>
    <dgm:cxn modelId="{576976C5-6396-4633-8C4F-E0BA015A57BC}" type="presParOf" srcId="{DEA32279-12B9-4CAC-80A2-D2FEE00AC7D3}" destId="{A161E48E-ACED-42C8-8F74-F6B724E49AB0}" srcOrd="1" destOrd="0" presId="urn:microsoft.com/office/officeart/2008/layout/HorizontalMultiLevelHierarchy"/>
    <dgm:cxn modelId="{74CF42F9-2A95-49DD-A2C0-E523BFA7F13E}" type="presParOf" srcId="{EB673ADC-C785-426D-B95C-5A0CCE4DCE25}" destId="{614F935A-7966-41AF-876E-B44A031D5588}" srcOrd="10" destOrd="0" presId="urn:microsoft.com/office/officeart/2008/layout/HorizontalMultiLevelHierarchy"/>
    <dgm:cxn modelId="{0DBDBF08-BEA2-49AF-A889-0D04769D9D7E}" type="presParOf" srcId="{614F935A-7966-41AF-876E-B44A031D5588}" destId="{1FC7C380-4785-421F-8A66-641F2EDA7E37}" srcOrd="0" destOrd="0" presId="urn:microsoft.com/office/officeart/2008/layout/HorizontalMultiLevelHierarchy"/>
    <dgm:cxn modelId="{9FAAA209-9672-40C0-AE98-64D5FD10F29A}" type="presParOf" srcId="{EB673ADC-C785-426D-B95C-5A0CCE4DCE25}" destId="{6ABE45A4-D077-4FD5-84A5-C37E9EBB5269}" srcOrd="11" destOrd="0" presId="urn:microsoft.com/office/officeart/2008/layout/HorizontalMultiLevelHierarchy"/>
    <dgm:cxn modelId="{45F219F0-05F1-4DDA-B1D6-292A0063A306}" type="presParOf" srcId="{6ABE45A4-D077-4FD5-84A5-C37E9EBB5269}" destId="{230B071E-CB70-4429-BDEF-FB10C16A56A4}" srcOrd="0" destOrd="0" presId="urn:microsoft.com/office/officeart/2008/layout/HorizontalMultiLevelHierarchy"/>
    <dgm:cxn modelId="{62563E8A-87D2-431B-8786-C072CAFD78E2}" type="presParOf" srcId="{6ABE45A4-D077-4FD5-84A5-C37E9EBB5269}" destId="{2BAF8DAE-0AFB-4233-87E8-18B0E142E151}" srcOrd="1" destOrd="0" presId="urn:microsoft.com/office/officeart/2008/layout/HorizontalMultiLevelHierarchy"/>
    <dgm:cxn modelId="{230FC08E-6ABB-4F67-8983-00840BB44CFA}" type="presParOf" srcId="{EB673ADC-C785-426D-B95C-5A0CCE4DCE25}" destId="{F1F5DA35-A33D-4D8B-8853-49AB07572AD4}" srcOrd="12" destOrd="0" presId="urn:microsoft.com/office/officeart/2008/layout/HorizontalMultiLevelHierarchy"/>
    <dgm:cxn modelId="{D3B9F4A3-E731-47B7-AA30-1E10225F929E}" type="presParOf" srcId="{F1F5DA35-A33D-4D8B-8853-49AB07572AD4}" destId="{8BB5B696-4E60-4D87-9C56-06861C14CB9F}" srcOrd="0" destOrd="0" presId="urn:microsoft.com/office/officeart/2008/layout/HorizontalMultiLevelHierarchy"/>
    <dgm:cxn modelId="{1BBE529D-0B63-4C74-A862-3C2E964C3B57}" type="presParOf" srcId="{EB673ADC-C785-426D-B95C-5A0CCE4DCE25}" destId="{7A102D7C-A6B8-4231-971C-64CAC21A1745}" srcOrd="13" destOrd="0" presId="urn:microsoft.com/office/officeart/2008/layout/HorizontalMultiLevelHierarchy"/>
    <dgm:cxn modelId="{5D395FEA-E81D-43CF-BF60-5EE9E9237322}" type="presParOf" srcId="{7A102D7C-A6B8-4231-971C-64CAC21A1745}" destId="{B6BD9071-4A0C-45A4-9C2E-6D2E6C8AC22B}" srcOrd="0" destOrd="0" presId="urn:microsoft.com/office/officeart/2008/layout/HorizontalMultiLevelHierarchy"/>
    <dgm:cxn modelId="{508719E4-CC42-4837-9C65-DC32FC40CF07}" type="presParOf" srcId="{7A102D7C-A6B8-4231-971C-64CAC21A1745}" destId="{8EB4D4C7-5724-41FF-80B4-64B355E772D1}" srcOrd="1" destOrd="0" presId="urn:microsoft.com/office/officeart/2008/layout/HorizontalMultiLevelHierarchy"/>
    <dgm:cxn modelId="{82E7248A-45F9-4C27-8440-3B3B60BF6C55}" type="presParOf" srcId="{EB673ADC-C785-426D-B95C-5A0CCE4DCE25}" destId="{841FBBA9-D25F-4FA3-8ADF-A036676FB41D}" srcOrd="14" destOrd="0" presId="urn:microsoft.com/office/officeart/2008/layout/HorizontalMultiLevelHierarchy"/>
    <dgm:cxn modelId="{D69C0555-3A04-4BF2-8EF4-ED8421B939F4}" type="presParOf" srcId="{841FBBA9-D25F-4FA3-8ADF-A036676FB41D}" destId="{45665C51-981E-4FD2-BC20-53D12A854826}" srcOrd="0" destOrd="0" presId="urn:microsoft.com/office/officeart/2008/layout/HorizontalMultiLevelHierarchy"/>
    <dgm:cxn modelId="{B22057DF-D2B6-4C9F-BCA4-DAE03E2187DE}" type="presParOf" srcId="{EB673ADC-C785-426D-B95C-5A0CCE4DCE25}" destId="{F2971E9F-A78E-4A48-8CC3-181111BAADEB}" srcOrd="15" destOrd="0" presId="urn:microsoft.com/office/officeart/2008/layout/HorizontalMultiLevelHierarchy"/>
    <dgm:cxn modelId="{BAB73452-1B93-4D69-AF15-2502241EA19C}" type="presParOf" srcId="{F2971E9F-A78E-4A48-8CC3-181111BAADEB}" destId="{B85A27FD-193E-4067-A602-3BD869450896}" srcOrd="0" destOrd="0" presId="urn:microsoft.com/office/officeart/2008/layout/HorizontalMultiLevelHierarchy"/>
    <dgm:cxn modelId="{0C69C6B9-F05F-4FB9-877C-42511AAB9D4C}" type="presParOf" srcId="{F2971E9F-A78E-4A48-8CC3-181111BAADEB}" destId="{574C0EC1-481B-4DB3-A416-015385678987}" srcOrd="1" destOrd="0" presId="urn:microsoft.com/office/officeart/2008/layout/HorizontalMultiLevelHierarchy"/>
    <dgm:cxn modelId="{C4FE8552-8E97-45E9-81ED-822C7A5454E5}" type="presParOf" srcId="{EB673ADC-C785-426D-B95C-5A0CCE4DCE25}" destId="{6B59A166-E49F-43FA-9A9C-F7C64BEBF7D3}" srcOrd="16" destOrd="0" presId="urn:microsoft.com/office/officeart/2008/layout/HorizontalMultiLevelHierarchy"/>
    <dgm:cxn modelId="{08536E42-9F7C-41CD-BDB2-BB1BCAE3FF87}" type="presParOf" srcId="{6B59A166-E49F-43FA-9A9C-F7C64BEBF7D3}" destId="{DE6496AA-B482-4B4C-AECC-0E45853E0726}" srcOrd="0" destOrd="0" presId="urn:microsoft.com/office/officeart/2008/layout/HorizontalMultiLevelHierarchy"/>
    <dgm:cxn modelId="{125E7A8A-0F24-487A-AB10-96C40FBC6EFA}" type="presParOf" srcId="{EB673ADC-C785-426D-B95C-5A0CCE4DCE25}" destId="{8C3BBB5F-F60F-4BC8-8650-F7F99B856376}" srcOrd="17" destOrd="0" presId="urn:microsoft.com/office/officeart/2008/layout/HorizontalMultiLevelHierarchy"/>
    <dgm:cxn modelId="{42F82456-7DE8-4B1D-B06C-ED3FB9CC7381}" type="presParOf" srcId="{8C3BBB5F-F60F-4BC8-8650-F7F99B856376}" destId="{CF89FC85-7215-4A7F-9FD7-4B522DADB75B}" srcOrd="0" destOrd="0" presId="urn:microsoft.com/office/officeart/2008/layout/HorizontalMultiLevelHierarchy"/>
    <dgm:cxn modelId="{44390E07-B2E5-481D-AEBD-D9F57F7A0A69}" type="presParOf" srcId="{8C3BBB5F-F60F-4BC8-8650-F7F99B856376}" destId="{3847B7E1-BCCE-4524-8436-714AAA9D8E6F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59A166-E49F-43FA-9A9C-F7C64BEBF7D3}">
      <dsp:nvSpPr>
        <dsp:cNvPr id="0" name=""/>
        <dsp:cNvSpPr/>
      </dsp:nvSpPr>
      <dsp:spPr>
        <a:xfrm>
          <a:off x="400603" y="1401033"/>
          <a:ext cx="288033" cy="1439937"/>
        </a:xfrm>
        <a:custGeom>
          <a:avLst/>
          <a:gdLst/>
          <a:ahLst/>
          <a:cxnLst/>
          <a:rect l="0" t="0" r="0" b="0"/>
          <a:pathLst>
            <a:path>
              <a:moveTo>
                <a:pt x="0" y="1439937"/>
              </a:moveTo>
              <a:lnTo>
                <a:pt x="144016" y="1439937"/>
              </a:lnTo>
              <a:lnTo>
                <a:pt x="144016" y="0"/>
              </a:lnTo>
              <a:lnTo>
                <a:pt x="288033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 dirty="0"/>
        </a:p>
      </dsp:txBody>
      <dsp:txXfrm>
        <a:off x="507908" y="2084290"/>
        <a:ext cx="73423" cy="73423"/>
      </dsp:txXfrm>
    </dsp:sp>
    <dsp:sp modelId="{841FBBA9-D25F-4FA3-8ADF-A036676FB41D}">
      <dsp:nvSpPr>
        <dsp:cNvPr id="0" name=""/>
        <dsp:cNvSpPr/>
      </dsp:nvSpPr>
      <dsp:spPr>
        <a:xfrm>
          <a:off x="400603" y="2840971"/>
          <a:ext cx="319478" cy="17214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59739" y="0"/>
              </a:lnTo>
              <a:lnTo>
                <a:pt x="159739" y="1721440"/>
              </a:lnTo>
              <a:lnTo>
                <a:pt x="319478" y="172144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kern="1200" dirty="0"/>
        </a:p>
      </dsp:txBody>
      <dsp:txXfrm>
        <a:off x="516572" y="3657920"/>
        <a:ext cx="87541" cy="87541"/>
      </dsp:txXfrm>
    </dsp:sp>
    <dsp:sp modelId="{F1F5DA35-A33D-4D8B-8853-49AB07572AD4}">
      <dsp:nvSpPr>
        <dsp:cNvPr id="0" name=""/>
        <dsp:cNvSpPr/>
      </dsp:nvSpPr>
      <dsp:spPr>
        <a:xfrm>
          <a:off x="400603" y="250038"/>
          <a:ext cx="103453" cy="2590932"/>
        </a:xfrm>
        <a:custGeom>
          <a:avLst/>
          <a:gdLst/>
          <a:ahLst/>
          <a:cxnLst/>
          <a:rect l="0" t="0" r="0" b="0"/>
          <a:pathLst>
            <a:path>
              <a:moveTo>
                <a:pt x="0" y="2590932"/>
              </a:moveTo>
              <a:lnTo>
                <a:pt x="51726" y="2590932"/>
              </a:lnTo>
              <a:lnTo>
                <a:pt x="51726" y="0"/>
              </a:lnTo>
              <a:lnTo>
                <a:pt x="103453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 dirty="0"/>
        </a:p>
      </dsp:txBody>
      <dsp:txXfrm>
        <a:off x="387505" y="1480680"/>
        <a:ext cx="129649" cy="129649"/>
      </dsp:txXfrm>
    </dsp:sp>
    <dsp:sp modelId="{614F935A-7966-41AF-876E-B44A031D5588}">
      <dsp:nvSpPr>
        <dsp:cNvPr id="0" name=""/>
        <dsp:cNvSpPr/>
      </dsp:nvSpPr>
      <dsp:spPr>
        <a:xfrm>
          <a:off x="400603" y="2840971"/>
          <a:ext cx="319478" cy="10854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59739" y="0"/>
              </a:lnTo>
              <a:lnTo>
                <a:pt x="159739" y="1085455"/>
              </a:lnTo>
              <a:lnTo>
                <a:pt x="319478" y="108545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 dirty="0"/>
        </a:p>
      </dsp:txBody>
      <dsp:txXfrm>
        <a:off x="532055" y="3355411"/>
        <a:ext cx="56574" cy="56574"/>
      </dsp:txXfrm>
    </dsp:sp>
    <dsp:sp modelId="{A604D260-BF15-4400-B359-B5679488EF99}">
      <dsp:nvSpPr>
        <dsp:cNvPr id="0" name=""/>
        <dsp:cNvSpPr/>
      </dsp:nvSpPr>
      <dsp:spPr>
        <a:xfrm>
          <a:off x="400603" y="2630282"/>
          <a:ext cx="319478" cy="210688"/>
        </a:xfrm>
        <a:custGeom>
          <a:avLst/>
          <a:gdLst/>
          <a:ahLst/>
          <a:cxnLst/>
          <a:rect l="0" t="0" r="0" b="0"/>
          <a:pathLst>
            <a:path>
              <a:moveTo>
                <a:pt x="0" y="210688"/>
              </a:moveTo>
              <a:lnTo>
                <a:pt x="159739" y="210688"/>
              </a:lnTo>
              <a:lnTo>
                <a:pt x="159739" y="0"/>
              </a:lnTo>
              <a:lnTo>
                <a:pt x="319478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 dirty="0"/>
        </a:p>
      </dsp:txBody>
      <dsp:txXfrm>
        <a:off x="550775" y="2726059"/>
        <a:ext cx="19134" cy="19134"/>
      </dsp:txXfrm>
    </dsp:sp>
    <dsp:sp modelId="{256F858A-CD41-4445-9DA0-9C213003514E}">
      <dsp:nvSpPr>
        <dsp:cNvPr id="0" name=""/>
        <dsp:cNvSpPr/>
      </dsp:nvSpPr>
      <dsp:spPr>
        <a:xfrm>
          <a:off x="400603" y="2840971"/>
          <a:ext cx="319478" cy="4373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59739" y="0"/>
              </a:lnTo>
              <a:lnTo>
                <a:pt x="159739" y="437382"/>
              </a:lnTo>
              <a:lnTo>
                <a:pt x="319478" y="43738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 dirty="0"/>
        </a:p>
      </dsp:txBody>
      <dsp:txXfrm>
        <a:off x="546802" y="3046121"/>
        <a:ext cx="27081" cy="27081"/>
      </dsp:txXfrm>
    </dsp:sp>
    <dsp:sp modelId="{B366F26A-93E3-4206-B996-5ADFF608DF66}">
      <dsp:nvSpPr>
        <dsp:cNvPr id="0" name=""/>
        <dsp:cNvSpPr/>
      </dsp:nvSpPr>
      <dsp:spPr>
        <a:xfrm>
          <a:off x="400603" y="1984123"/>
          <a:ext cx="247470" cy="856847"/>
        </a:xfrm>
        <a:custGeom>
          <a:avLst/>
          <a:gdLst/>
          <a:ahLst/>
          <a:cxnLst/>
          <a:rect l="0" t="0" r="0" b="0"/>
          <a:pathLst>
            <a:path>
              <a:moveTo>
                <a:pt x="0" y="856847"/>
              </a:moveTo>
              <a:lnTo>
                <a:pt x="123735" y="856847"/>
              </a:lnTo>
              <a:lnTo>
                <a:pt x="123735" y="0"/>
              </a:lnTo>
              <a:lnTo>
                <a:pt x="247470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 dirty="0"/>
        </a:p>
      </dsp:txBody>
      <dsp:txXfrm>
        <a:off x="502042" y="2390250"/>
        <a:ext cx="44593" cy="44593"/>
      </dsp:txXfrm>
    </dsp:sp>
    <dsp:sp modelId="{22274E05-CFCB-4611-9CCF-23979E349414}">
      <dsp:nvSpPr>
        <dsp:cNvPr id="0" name=""/>
        <dsp:cNvSpPr/>
      </dsp:nvSpPr>
      <dsp:spPr>
        <a:xfrm>
          <a:off x="400603" y="2840971"/>
          <a:ext cx="247470" cy="23815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3735" y="0"/>
              </a:lnTo>
              <a:lnTo>
                <a:pt x="123735" y="2381598"/>
              </a:lnTo>
              <a:lnTo>
                <a:pt x="247470" y="238159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 dirty="0"/>
        </a:p>
      </dsp:txBody>
      <dsp:txXfrm>
        <a:off x="464478" y="3971910"/>
        <a:ext cx="119721" cy="119721"/>
      </dsp:txXfrm>
    </dsp:sp>
    <dsp:sp modelId="{C89983D6-606A-4B6C-95D5-EE0FF1153264}">
      <dsp:nvSpPr>
        <dsp:cNvPr id="0" name=""/>
        <dsp:cNvSpPr/>
      </dsp:nvSpPr>
      <dsp:spPr>
        <a:xfrm>
          <a:off x="400603" y="825761"/>
          <a:ext cx="247470" cy="2015209"/>
        </a:xfrm>
        <a:custGeom>
          <a:avLst/>
          <a:gdLst/>
          <a:ahLst/>
          <a:cxnLst/>
          <a:rect l="0" t="0" r="0" b="0"/>
          <a:pathLst>
            <a:path>
              <a:moveTo>
                <a:pt x="0" y="2015209"/>
              </a:moveTo>
              <a:lnTo>
                <a:pt x="123735" y="2015209"/>
              </a:lnTo>
              <a:lnTo>
                <a:pt x="123735" y="0"/>
              </a:lnTo>
              <a:lnTo>
                <a:pt x="247470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 dirty="0"/>
        </a:p>
      </dsp:txBody>
      <dsp:txXfrm>
        <a:off x="473580" y="1782607"/>
        <a:ext cx="101517" cy="101517"/>
      </dsp:txXfrm>
    </dsp:sp>
    <dsp:sp modelId="{EA9B7581-BF50-4B03-9EFC-93E19CFDA75C}">
      <dsp:nvSpPr>
        <dsp:cNvPr id="0" name=""/>
        <dsp:cNvSpPr/>
      </dsp:nvSpPr>
      <dsp:spPr>
        <a:xfrm rot="16200000">
          <a:off x="-2640669" y="2640669"/>
          <a:ext cx="5681942" cy="400603"/>
        </a:xfrm>
        <a:prstGeom prst="rect">
          <a:avLst/>
        </a:prstGeom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b="0" kern="1200" dirty="0" smtClean="0">
              <a:solidFill>
                <a:schemeClr val="tx1"/>
              </a:solidFill>
              <a:effectLst/>
            </a:rPr>
            <a:t>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kern="1200" dirty="0" smtClean="0">
              <a:solidFill>
                <a:schemeClr val="tx1"/>
              </a:solidFill>
              <a:effectLst/>
            </a:rPr>
            <a:t>«Хабар» </a:t>
          </a:r>
          <a:r>
            <a:rPr lang="ru-RU" sz="1800" b="0" kern="1200" dirty="0" err="1" smtClean="0">
              <a:solidFill>
                <a:schemeClr val="tx1"/>
              </a:solidFill>
              <a:effectLst/>
            </a:rPr>
            <a:t>Агенттігі</a:t>
          </a:r>
          <a:r>
            <a:rPr lang="ru-RU" sz="1800" b="0" kern="1200" dirty="0" smtClean="0">
              <a:solidFill>
                <a:schemeClr val="tx1"/>
              </a:solidFill>
              <a:effectLst/>
            </a:rPr>
            <a:t>» АҚ </a:t>
          </a:r>
          <a:r>
            <a:rPr lang="ru-RU" sz="1800" b="0" kern="1200" dirty="0" err="1" smtClean="0">
              <a:solidFill>
                <a:schemeClr val="tx1"/>
              </a:solidFill>
              <a:effectLst/>
            </a:rPr>
            <a:t>нормативтік</a:t>
          </a:r>
          <a:r>
            <a:rPr lang="ru-RU" sz="1800" b="0" kern="1200" dirty="0" smtClean="0">
              <a:solidFill>
                <a:schemeClr val="tx1"/>
              </a:solidFill>
              <a:effectLst/>
            </a:rPr>
            <a:t> </a:t>
          </a:r>
          <a:r>
            <a:rPr lang="ru-RU" sz="1800" b="0" kern="1200" dirty="0" err="1" smtClean="0">
              <a:solidFill>
                <a:schemeClr val="tx1"/>
              </a:solidFill>
              <a:effectLst/>
            </a:rPr>
            <a:t>актілері</a:t>
          </a:r>
          <a:r>
            <a:rPr lang="ru-RU" sz="1800" b="0" kern="1200" dirty="0" smtClean="0">
              <a:solidFill>
                <a:schemeClr val="tx1"/>
              </a:solidFill>
              <a:effectLst/>
            </a:rPr>
            <a:t> (папка)</a:t>
          </a:r>
          <a:endParaRPr lang="ru-RU" sz="1800" b="0" kern="1200" dirty="0">
            <a:solidFill>
              <a:schemeClr val="tx1"/>
            </a:solidFill>
          </a:endParaRPr>
        </a:p>
      </dsp:txBody>
      <dsp:txXfrm>
        <a:off x="-2640669" y="2640669"/>
        <a:ext cx="5681942" cy="400603"/>
      </dsp:txXfrm>
    </dsp:sp>
    <dsp:sp modelId="{91427BB6-5E0C-492A-A58B-B053F25391CE}">
      <dsp:nvSpPr>
        <dsp:cNvPr id="0" name=""/>
        <dsp:cNvSpPr/>
      </dsp:nvSpPr>
      <dsp:spPr>
        <a:xfrm>
          <a:off x="648073" y="576064"/>
          <a:ext cx="5948237" cy="499393"/>
        </a:xfrm>
        <a:prstGeom prst="rect">
          <a:avLst/>
        </a:prstGeom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0" kern="1200" dirty="0" err="1" smtClean="0">
              <a:solidFill>
                <a:schemeClr val="tx2"/>
              </a:solidFill>
            </a:rPr>
            <a:t>Сыбайлас</a:t>
          </a:r>
          <a:r>
            <a:rPr lang="ru-RU" sz="1200" b="0" kern="1200" dirty="0" smtClean="0">
              <a:solidFill>
                <a:schemeClr val="tx2"/>
              </a:solidFill>
            </a:rPr>
            <a:t> </a:t>
          </a:r>
          <a:r>
            <a:rPr lang="ru-RU" sz="1200" b="0" kern="1200" dirty="0" err="1" smtClean="0">
              <a:solidFill>
                <a:schemeClr val="tx2"/>
              </a:solidFill>
            </a:rPr>
            <a:t>жемқорлық</a:t>
          </a:r>
          <a:r>
            <a:rPr lang="ru-RU" sz="1200" b="0" kern="1200" dirty="0" smtClean="0">
              <a:solidFill>
                <a:schemeClr val="tx2"/>
              </a:solidFill>
            </a:rPr>
            <a:t> </a:t>
          </a:r>
          <a:r>
            <a:rPr lang="ru-RU" sz="1200" b="0" kern="1200" dirty="0" err="1" smtClean="0">
              <a:solidFill>
                <a:schemeClr val="tx2"/>
              </a:solidFill>
            </a:rPr>
            <a:t>тәуекелдерін</a:t>
          </a:r>
          <a:r>
            <a:rPr lang="ru-RU" sz="1200" b="0" kern="1200" dirty="0" smtClean="0">
              <a:solidFill>
                <a:schemeClr val="tx2"/>
              </a:solidFill>
            </a:rPr>
            <a:t> </a:t>
          </a:r>
          <a:r>
            <a:rPr lang="ru-RU" sz="1200" b="0" kern="1200" dirty="0" err="1" smtClean="0">
              <a:solidFill>
                <a:schemeClr val="tx2"/>
              </a:solidFill>
            </a:rPr>
            <a:t>анықтау</a:t>
          </a:r>
          <a:r>
            <a:rPr lang="ru-RU" sz="1200" b="0" kern="1200" dirty="0" smtClean="0">
              <a:solidFill>
                <a:schemeClr val="tx2"/>
              </a:solidFill>
            </a:rPr>
            <a:t> </a:t>
          </a:r>
          <a:r>
            <a:rPr lang="ru-RU" sz="1200" b="0" kern="1200" dirty="0" err="1" smtClean="0">
              <a:solidFill>
                <a:schemeClr val="tx2"/>
              </a:solidFill>
            </a:rPr>
            <a:t>нұсқаулығы</a:t>
          </a:r>
          <a:endParaRPr lang="ru-RU" sz="1200" b="0" kern="1200" dirty="0">
            <a:solidFill>
              <a:schemeClr val="tx2"/>
            </a:solidFill>
          </a:endParaRPr>
        </a:p>
      </dsp:txBody>
      <dsp:txXfrm>
        <a:off x="648073" y="576064"/>
        <a:ext cx="5948237" cy="499393"/>
      </dsp:txXfrm>
    </dsp:sp>
    <dsp:sp modelId="{8D5D5388-9D7D-4AB8-B4D8-5B96C75E3E2A}">
      <dsp:nvSpPr>
        <dsp:cNvPr id="0" name=""/>
        <dsp:cNvSpPr/>
      </dsp:nvSpPr>
      <dsp:spPr>
        <a:xfrm>
          <a:off x="648073" y="4896544"/>
          <a:ext cx="5967112" cy="652051"/>
        </a:xfrm>
        <a:prstGeom prst="rect">
          <a:avLst/>
        </a:prstGeom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0" kern="1200" dirty="0" err="1" smtClean="0">
              <a:solidFill>
                <a:schemeClr val="tx2"/>
              </a:solidFill>
            </a:rPr>
            <a:t>Сыбайлас</a:t>
          </a:r>
          <a:r>
            <a:rPr lang="ru-RU" sz="1200" b="0" kern="1200" dirty="0" smtClean="0">
              <a:solidFill>
                <a:schemeClr val="tx2"/>
              </a:solidFill>
            </a:rPr>
            <a:t> </a:t>
          </a:r>
          <a:r>
            <a:rPr lang="ru-RU" sz="1200" b="0" kern="1200" dirty="0" err="1" smtClean="0">
              <a:solidFill>
                <a:schemeClr val="tx2"/>
              </a:solidFill>
            </a:rPr>
            <a:t>жемқорлыққа</a:t>
          </a:r>
          <a:r>
            <a:rPr lang="ru-RU" sz="1200" b="0" kern="1200" dirty="0" smtClean="0">
              <a:solidFill>
                <a:schemeClr val="tx2"/>
              </a:solidFill>
            </a:rPr>
            <a:t> </a:t>
          </a:r>
          <a:r>
            <a:rPr lang="ru-RU" sz="1200" b="0" kern="1200" dirty="0" err="1" smtClean="0">
              <a:solidFill>
                <a:schemeClr val="tx2"/>
              </a:solidFill>
            </a:rPr>
            <a:t>қарсы</a:t>
          </a:r>
          <a:r>
            <a:rPr lang="ru-RU" sz="1200" b="0" kern="1200" dirty="0" smtClean="0">
              <a:solidFill>
                <a:schemeClr val="tx2"/>
              </a:solidFill>
            </a:rPr>
            <a:t> </a:t>
          </a:r>
          <a:r>
            <a:rPr lang="ru-RU" sz="1200" b="0" kern="1200" dirty="0" err="1" smtClean="0">
              <a:solidFill>
                <a:schemeClr val="tx2"/>
              </a:solidFill>
            </a:rPr>
            <a:t>іс-қимыл</a:t>
          </a:r>
          <a:r>
            <a:rPr lang="ru-RU" sz="1200" b="0" kern="1200" dirty="0" smtClean="0">
              <a:solidFill>
                <a:schemeClr val="tx2"/>
              </a:solidFill>
            </a:rPr>
            <a:t> </a:t>
          </a:r>
          <a:r>
            <a:rPr lang="ru-RU" sz="1200" b="0" kern="1200" dirty="0" err="1" smtClean="0">
              <a:solidFill>
                <a:schemeClr val="tx2"/>
              </a:solidFill>
            </a:rPr>
            <a:t>менеджменті</a:t>
          </a:r>
          <a:r>
            <a:rPr lang="ru-RU" sz="1200" b="0" kern="1200" dirty="0" smtClean="0">
              <a:solidFill>
                <a:schemeClr val="tx2"/>
              </a:solidFill>
            </a:rPr>
            <a:t> </a:t>
          </a:r>
          <a:r>
            <a:rPr lang="ru-RU" sz="1200" b="0" kern="1200" dirty="0" err="1" smtClean="0">
              <a:solidFill>
                <a:schemeClr val="tx2"/>
              </a:solidFill>
            </a:rPr>
            <a:t>жүйесінің</a:t>
          </a:r>
          <a:r>
            <a:rPr lang="ru-RU" sz="1200" b="0" kern="1200" dirty="0" smtClean="0">
              <a:solidFill>
                <a:schemeClr val="tx2"/>
              </a:solidFill>
            </a:rPr>
            <a:t> </a:t>
          </a:r>
          <a:r>
            <a:rPr lang="ru-RU" sz="1200" b="0" kern="1200" dirty="0" err="1" smtClean="0">
              <a:solidFill>
                <a:schemeClr val="tx2"/>
              </a:solidFill>
            </a:rPr>
            <a:t>ішкі</a:t>
          </a:r>
          <a:r>
            <a:rPr lang="ru-RU" sz="1200" b="0" kern="1200" dirty="0" smtClean="0">
              <a:solidFill>
                <a:schemeClr val="tx2"/>
              </a:solidFill>
            </a:rPr>
            <a:t> </a:t>
          </a:r>
          <a:r>
            <a:rPr lang="ru-RU" sz="1200" b="0" kern="1200" dirty="0" err="1" smtClean="0">
              <a:solidFill>
                <a:schemeClr val="tx2"/>
              </a:solidFill>
            </a:rPr>
            <a:t>аудиттерін</a:t>
          </a:r>
          <a:r>
            <a:rPr lang="ru-RU" sz="1200" b="0" kern="1200" dirty="0" smtClean="0">
              <a:solidFill>
                <a:schemeClr val="tx2"/>
              </a:solidFill>
            </a:rPr>
            <a:t> </a:t>
          </a:r>
          <a:r>
            <a:rPr lang="ru-RU" sz="1200" b="0" kern="1200" dirty="0" err="1" smtClean="0">
              <a:solidFill>
                <a:schemeClr val="tx2"/>
              </a:solidFill>
            </a:rPr>
            <a:t>ұйымдастыру</a:t>
          </a:r>
          <a:r>
            <a:rPr lang="ru-RU" sz="1200" b="0" kern="1200" dirty="0" smtClean="0">
              <a:solidFill>
                <a:schemeClr val="tx2"/>
              </a:solidFill>
            </a:rPr>
            <a:t> және </a:t>
          </a:r>
          <a:r>
            <a:rPr lang="ru-RU" sz="1200" b="0" kern="1200" dirty="0" err="1" smtClean="0">
              <a:solidFill>
                <a:schemeClr val="tx2"/>
              </a:solidFill>
            </a:rPr>
            <a:t>жүргізу</a:t>
          </a:r>
          <a:r>
            <a:rPr lang="ru-RU" sz="1200" b="0" kern="1200" dirty="0" smtClean="0">
              <a:solidFill>
                <a:schemeClr val="tx2"/>
              </a:solidFill>
            </a:rPr>
            <a:t> </a:t>
          </a:r>
          <a:r>
            <a:rPr lang="ru-RU" sz="1200" b="0" kern="1200" dirty="0" err="1" smtClean="0">
              <a:solidFill>
                <a:schemeClr val="tx2"/>
              </a:solidFill>
            </a:rPr>
            <a:t>қағидалары</a:t>
          </a:r>
          <a:endParaRPr lang="ru-RU" sz="1200" b="0" kern="1200" dirty="0">
            <a:solidFill>
              <a:schemeClr val="tx2"/>
            </a:solidFill>
          </a:endParaRPr>
        </a:p>
      </dsp:txBody>
      <dsp:txXfrm>
        <a:off x="648073" y="4896544"/>
        <a:ext cx="5967112" cy="652051"/>
      </dsp:txXfrm>
    </dsp:sp>
    <dsp:sp modelId="{78C3DA9E-7C9D-4040-8F61-80C13B96A944}">
      <dsp:nvSpPr>
        <dsp:cNvPr id="0" name=""/>
        <dsp:cNvSpPr/>
      </dsp:nvSpPr>
      <dsp:spPr>
        <a:xfrm>
          <a:off x="648073" y="1728192"/>
          <a:ext cx="5966975" cy="511862"/>
        </a:xfrm>
        <a:prstGeom prst="rect">
          <a:avLst/>
        </a:prstGeom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0" kern="1200" dirty="0" err="1" smtClean="0">
              <a:solidFill>
                <a:schemeClr val="tx2"/>
              </a:solidFill>
            </a:rPr>
            <a:t>Сыбайлас</a:t>
          </a:r>
          <a:r>
            <a:rPr lang="ru-RU" sz="1200" b="0" kern="1200" dirty="0" smtClean="0">
              <a:solidFill>
                <a:schemeClr val="tx2"/>
              </a:solidFill>
            </a:rPr>
            <a:t> </a:t>
          </a:r>
          <a:r>
            <a:rPr lang="ru-RU" sz="1200" b="0" kern="1200" dirty="0" err="1" smtClean="0">
              <a:solidFill>
                <a:schemeClr val="tx2"/>
              </a:solidFill>
            </a:rPr>
            <a:t>жемқорлыққа</a:t>
          </a:r>
          <a:r>
            <a:rPr lang="ru-RU" sz="1200" b="0" kern="1200" dirty="0" smtClean="0">
              <a:solidFill>
                <a:schemeClr val="tx2"/>
              </a:solidFill>
            </a:rPr>
            <a:t> </a:t>
          </a:r>
          <a:r>
            <a:rPr lang="ru-RU" sz="1200" b="0" kern="1200" dirty="0" err="1" smtClean="0">
              <a:solidFill>
                <a:schemeClr val="tx2"/>
              </a:solidFill>
            </a:rPr>
            <a:t>қарсы</a:t>
          </a:r>
          <a:r>
            <a:rPr lang="ru-RU" sz="1200" b="0" kern="1200" dirty="0" smtClean="0">
              <a:solidFill>
                <a:schemeClr val="tx2"/>
              </a:solidFill>
            </a:rPr>
            <a:t> </a:t>
          </a:r>
          <a:r>
            <a:rPr lang="ru-RU" sz="1200" b="0" kern="1200" dirty="0" err="1" smtClean="0">
              <a:solidFill>
                <a:schemeClr val="tx2"/>
              </a:solidFill>
            </a:rPr>
            <a:t>іс-қимыл</a:t>
          </a:r>
          <a:r>
            <a:rPr lang="ru-RU" sz="1200" b="0" kern="1200" dirty="0" smtClean="0">
              <a:solidFill>
                <a:schemeClr val="tx2"/>
              </a:solidFill>
            </a:rPr>
            <a:t> </a:t>
          </a:r>
          <a:r>
            <a:rPr lang="ru-RU" sz="1200" b="0" kern="1200" dirty="0" err="1" smtClean="0">
              <a:solidFill>
                <a:schemeClr val="tx2"/>
              </a:solidFill>
            </a:rPr>
            <a:t>менеджменті</a:t>
          </a:r>
          <a:r>
            <a:rPr lang="ru-RU" sz="1200" b="0" kern="1200" dirty="0" smtClean="0">
              <a:solidFill>
                <a:schemeClr val="tx2"/>
              </a:solidFill>
            </a:rPr>
            <a:t> </a:t>
          </a:r>
          <a:r>
            <a:rPr lang="ru-RU" sz="1200" b="0" kern="1200" dirty="0" err="1" smtClean="0">
              <a:solidFill>
                <a:schemeClr val="tx2"/>
              </a:solidFill>
            </a:rPr>
            <a:t>жүйесінің</a:t>
          </a:r>
          <a:r>
            <a:rPr lang="ru-RU" sz="1200" b="0" kern="1200" dirty="0" smtClean="0">
              <a:solidFill>
                <a:schemeClr val="tx2"/>
              </a:solidFill>
            </a:rPr>
            <a:t> </a:t>
          </a:r>
          <a:r>
            <a:rPr lang="ru-RU" sz="1200" b="0" kern="1200" dirty="0" err="1" smtClean="0">
              <a:solidFill>
                <a:schemeClr val="tx2"/>
              </a:solidFill>
            </a:rPr>
            <a:t>басшылығы</a:t>
          </a:r>
          <a:r>
            <a:rPr lang="ru-RU" sz="1200" b="0" kern="1200" dirty="0" smtClean="0">
              <a:solidFill>
                <a:schemeClr val="tx2"/>
              </a:solidFill>
            </a:rPr>
            <a:t> </a:t>
          </a:r>
          <a:r>
            <a:rPr lang="ru-RU" sz="1200" b="0" kern="1200" dirty="0" err="1" smtClean="0">
              <a:solidFill>
                <a:schemeClr val="tx2"/>
              </a:solidFill>
            </a:rPr>
            <a:t>тарапынан</a:t>
          </a:r>
          <a:r>
            <a:rPr lang="ru-RU" sz="1200" b="0" kern="1200" dirty="0" smtClean="0">
              <a:solidFill>
                <a:schemeClr val="tx2"/>
              </a:solidFill>
            </a:rPr>
            <a:t> </a:t>
          </a:r>
          <a:r>
            <a:rPr lang="ru-RU" sz="1200" b="0" kern="1200" dirty="0" err="1" smtClean="0">
              <a:solidFill>
                <a:schemeClr val="tx2"/>
              </a:solidFill>
            </a:rPr>
            <a:t>талдау</a:t>
          </a:r>
          <a:r>
            <a:rPr lang="ru-RU" sz="1200" b="0" kern="1200" dirty="0" smtClean="0">
              <a:solidFill>
                <a:schemeClr val="tx2"/>
              </a:solidFill>
            </a:rPr>
            <a:t> </a:t>
          </a:r>
          <a:r>
            <a:rPr lang="ru-RU" sz="1200" b="0" kern="1200" dirty="0" err="1" smtClean="0">
              <a:solidFill>
                <a:schemeClr val="tx2"/>
              </a:solidFill>
            </a:rPr>
            <a:t>жүргізу</a:t>
          </a:r>
          <a:r>
            <a:rPr lang="ru-RU" sz="1200" b="0" kern="1200" dirty="0" smtClean="0">
              <a:solidFill>
                <a:schemeClr val="tx2"/>
              </a:solidFill>
            </a:rPr>
            <a:t> </a:t>
          </a:r>
          <a:r>
            <a:rPr lang="ru-RU" sz="1200" b="0" kern="1200" dirty="0" err="1" smtClean="0">
              <a:solidFill>
                <a:schemeClr val="tx2"/>
              </a:solidFill>
            </a:rPr>
            <a:t>қағидалары</a:t>
          </a:r>
          <a:endParaRPr lang="ru-RU" sz="1200" b="0" kern="1200" dirty="0">
            <a:solidFill>
              <a:schemeClr val="tx2"/>
            </a:solidFill>
          </a:endParaRPr>
        </a:p>
      </dsp:txBody>
      <dsp:txXfrm>
        <a:off x="648073" y="1728192"/>
        <a:ext cx="5966975" cy="511862"/>
      </dsp:txXfrm>
    </dsp:sp>
    <dsp:sp modelId="{5F43D999-5A9A-49C6-B0D8-CD6002B2F603}">
      <dsp:nvSpPr>
        <dsp:cNvPr id="0" name=""/>
        <dsp:cNvSpPr/>
      </dsp:nvSpPr>
      <dsp:spPr>
        <a:xfrm>
          <a:off x="720082" y="2952327"/>
          <a:ext cx="5966975" cy="652052"/>
        </a:xfrm>
        <a:prstGeom prst="rect">
          <a:avLst/>
        </a:prstGeom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0" kern="1200" dirty="0" err="1" smtClean="0">
              <a:solidFill>
                <a:schemeClr val="tx2"/>
              </a:solidFill>
            </a:rPr>
            <a:t>Сыбайлас</a:t>
          </a:r>
          <a:r>
            <a:rPr lang="ru-RU" sz="1200" b="0" kern="1200" dirty="0" smtClean="0">
              <a:solidFill>
                <a:schemeClr val="tx2"/>
              </a:solidFill>
            </a:rPr>
            <a:t> </a:t>
          </a:r>
          <a:r>
            <a:rPr lang="ru-RU" sz="1200" b="0" kern="1200" dirty="0" err="1" smtClean="0">
              <a:solidFill>
                <a:schemeClr val="tx2"/>
              </a:solidFill>
            </a:rPr>
            <a:t>жемқорлыққа</a:t>
          </a:r>
          <a:r>
            <a:rPr lang="ru-RU" sz="1200" b="0" kern="1200" dirty="0" smtClean="0">
              <a:solidFill>
                <a:schemeClr val="tx2"/>
              </a:solidFill>
            </a:rPr>
            <a:t> </a:t>
          </a:r>
          <a:r>
            <a:rPr lang="ru-RU" sz="1200" b="0" kern="1200" dirty="0" err="1" smtClean="0">
              <a:solidFill>
                <a:schemeClr val="tx2"/>
              </a:solidFill>
            </a:rPr>
            <a:t>қарсы</a:t>
          </a:r>
          <a:r>
            <a:rPr lang="ru-RU" sz="1200" b="0" kern="1200" dirty="0" smtClean="0">
              <a:solidFill>
                <a:schemeClr val="tx2"/>
              </a:solidFill>
            </a:rPr>
            <a:t> </a:t>
          </a:r>
          <a:r>
            <a:rPr lang="ru-RU" sz="1200" b="0" kern="1200" dirty="0" err="1" smtClean="0">
              <a:solidFill>
                <a:schemeClr val="tx2"/>
              </a:solidFill>
            </a:rPr>
            <a:t>іс-қимыл</a:t>
          </a:r>
          <a:r>
            <a:rPr lang="ru-RU" sz="1200" b="0" kern="1200" dirty="0" smtClean="0">
              <a:solidFill>
                <a:schemeClr val="tx2"/>
              </a:solidFill>
            </a:rPr>
            <a:t> </a:t>
          </a:r>
          <a:r>
            <a:rPr lang="ru-RU" sz="1200" b="0" kern="1200" dirty="0" err="1" smtClean="0">
              <a:solidFill>
                <a:schemeClr val="tx2"/>
              </a:solidFill>
            </a:rPr>
            <a:t>менеджменті</a:t>
          </a:r>
          <a:r>
            <a:rPr lang="ru-RU" sz="1200" b="0" kern="1200" dirty="0" smtClean="0">
              <a:solidFill>
                <a:schemeClr val="tx2"/>
              </a:solidFill>
            </a:rPr>
            <a:t> </a:t>
          </a:r>
          <a:r>
            <a:rPr lang="ru-RU" sz="1200" b="0" kern="1200" dirty="0" err="1" smtClean="0">
              <a:solidFill>
                <a:schemeClr val="tx2"/>
              </a:solidFill>
            </a:rPr>
            <a:t>жүйесінің</a:t>
          </a:r>
          <a:r>
            <a:rPr lang="ru-RU" sz="1200" b="0" kern="1200" dirty="0" smtClean="0">
              <a:solidFill>
                <a:schemeClr val="tx2"/>
              </a:solidFill>
            </a:rPr>
            <a:t> </a:t>
          </a:r>
          <a:r>
            <a:rPr lang="ru-RU" sz="1200" b="0" kern="1200" dirty="0" err="1" smtClean="0">
              <a:solidFill>
                <a:schemeClr val="tx2"/>
              </a:solidFill>
            </a:rPr>
            <a:t>сәйкессіздіктерін</a:t>
          </a:r>
          <a:r>
            <a:rPr lang="ru-RU" sz="1200" b="0" kern="1200" dirty="0" smtClean="0">
              <a:solidFill>
                <a:schemeClr val="tx2"/>
              </a:solidFill>
            </a:rPr>
            <a:t> </a:t>
          </a:r>
          <a:r>
            <a:rPr lang="ru-RU" sz="1200" b="0" kern="1200" dirty="0" err="1" smtClean="0">
              <a:solidFill>
                <a:schemeClr val="tx2"/>
              </a:solidFill>
            </a:rPr>
            <a:t>басқару</a:t>
          </a:r>
          <a:r>
            <a:rPr lang="ru-RU" sz="1200" b="0" kern="1200" dirty="0" smtClean="0">
              <a:solidFill>
                <a:schemeClr val="tx2"/>
              </a:solidFill>
            </a:rPr>
            <a:t> </a:t>
          </a:r>
          <a:r>
            <a:rPr lang="ru-RU" sz="1200" b="0" kern="1200" dirty="0" err="1" smtClean="0">
              <a:solidFill>
                <a:schemeClr val="tx2"/>
              </a:solidFill>
            </a:rPr>
            <a:t>қағидалары</a:t>
          </a:r>
          <a:endParaRPr lang="ru-RU" sz="1200" b="0" kern="1200" dirty="0">
            <a:solidFill>
              <a:schemeClr val="tx2"/>
            </a:solidFill>
            <a:effectLst/>
            <a:latin typeface="Calibri"/>
            <a:ea typeface="Times New Roman"/>
            <a:cs typeface="Times New Roman"/>
          </a:endParaRPr>
        </a:p>
      </dsp:txBody>
      <dsp:txXfrm>
        <a:off x="720082" y="2952327"/>
        <a:ext cx="5966975" cy="652052"/>
      </dsp:txXfrm>
    </dsp:sp>
    <dsp:sp modelId="{6C115DF1-5EBD-45E7-8400-CEFA1786F8E3}">
      <dsp:nvSpPr>
        <dsp:cNvPr id="0" name=""/>
        <dsp:cNvSpPr/>
      </dsp:nvSpPr>
      <dsp:spPr>
        <a:xfrm>
          <a:off x="720082" y="2304256"/>
          <a:ext cx="5966975" cy="652052"/>
        </a:xfrm>
        <a:prstGeom prst="rect">
          <a:avLst/>
        </a:prstGeom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0" kern="1200" dirty="0" err="1" smtClean="0">
              <a:solidFill>
                <a:schemeClr val="tx2"/>
              </a:solidFill>
            </a:rPr>
            <a:t>Сыбайлас</a:t>
          </a:r>
          <a:r>
            <a:rPr lang="ru-RU" sz="1200" b="0" kern="1200" dirty="0" smtClean="0">
              <a:solidFill>
                <a:schemeClr val="tx2"/>
              </a:solidFill>
            </a:rPr>
            <a:t> </a:t>
          </a:r>
          <a:r>
            <a:rPr lang="ru-RU" sz="1200" b="0" kern="1200" dirty="0" err="1" smtClean="0">
              <a:solidFill>
                <a:schemeClr val="tx2"/>
              </a:solidFill>
            </a:rPr>
            <a:t>жемқорлық</a:t>
          </a:r>
          <a:r>
            <a:rPr lang="ru-RU" sz="1200" b="0" kern="1200" dirty="0" smtClean="0">
              <a:solidFill>
                <a:schemeClr val="tx2"/>
              </a:solidFill>
            </a:rPr>
            <a:t> </a:t>
          </a:r>
          <a:r>
            <a:rPr lang="ru-RU" sz="1200" b="0" kern="1200" dirty="0" err="1" smtClean="0">
              <a:solidFill>
                <a:schemeClr val="tx2"/>
              </a:solidFill>
            </a:rPr>
            <a:t>оқиғаларына</a:t>
          </a:r>
          <a:r>
            <a:rPr lang="ru-RU" sz="1200" b="0" kern="1200" dirty="0" smtClean="0">
              <a:solidFill>
                <a:schemeClr val="tx2"/>
              </a:solidFill>
            </a:rPr>
            <a:t> </a:t>
          </a:r>
          <a:r>
            <a:rPr lang="ru-RU" sz="1200" b="0" kern="1200" dirty="0" err="1" smtClean="0">
              <a:solidFill>
                <a:schemeClr val="tx2"/>
              </a:solidFill>
            </a:rPr>
            <a:t>қызметтік</a:t>
          </a:r>
          <a:r>
            <a:rPr lang="ru-RU" sz="1200" b="0" kern="1200" dirty="0" smtClean="0">
              <a:solidFill>
                <a:schemeClr val="tx2"/>
              </a:solidFill>
            </a:rPr>
            <a:t> </a:t>
          </a:r>
          <a:r>
            <a:rPr lang="ru-RU" sz="1200" b="0" kern="1200" dirty="0" err="1" smtClean="0">
              <a:solidFill>
                <a:schemeClr val="tx2"/>
              </a:solidFill>
            </a:rPr>
            <a:t>тексеру</a:t>
          </a:r>
          <a:r>
            <a:rPr lang="ru-RU" sz="1200" b="0" kern="1200" dirty="0" smtClean="0">
              <a:solidFill>
                <a:schemeClr val="tx2"/>
              </a:solidFill>
            </a:rPr>
            <a:t> </a:t>
          </a:r>
          <a:r>
            <a:rPr lang="ru-RU" sz="1200" b="0" kern="1200" dirty="0" err="1" smtClean="0">
              <a:solidFill>
                <a:schemeClr val="tx2"/>
              </a:solidFill>
            </a:rPr>
            <a:t>жүргізу</a:t>
          </a:r>
          <a:r>
            <a:rPr lang="ru-RU" sz="1200" b="0" kern="1200" dirty="0" smtClean="0">
              <a:solidFill>
                <a:schemeClr val="tx2"/>
              </a:solidFill>
            </a:rPr>
            <a:t> </a:t>
          </a:r>
          <a:r>
            <a:rPr lang="ru-RU" sz="1200" b="0" kern="1200" dirty="0" err="1" smtClean="0">
              <a:solidFill>
                <a:schemeClr val="tx2"/>
              </a:solidFill>
            </a:rPr>
            <a:t>қағидалары</a:t>
          </a:r>
          <a:endParaRPr lang="ru-RU" sz="1200" b="0" kern="1200" dirty="0">
            <a:solidFill>
              <a:schemeClr val="tx2"/>
            </a:solidFill>
          </a:endParaRPr>
        </a:p>
      </dsp:txBody>
      <dsp:txXfrm>
        <a:off x="720082" y="2304256"/>
        <a:ext cx="5966975" cy="652052"/>
      </dsp:txXfrm>
    </dsp:sp>
    <dsp:sp modelId="{230B071E-CB70-4429-BDEF-FB10C16A56A4}">
      <dsp:nvSpPr>
        <dsp:cNvPr id="0" name=""/>
        <dsp:cNvSpPr/>
      </dsp:nvSpPr>
      <dsp:spPr>
        <a:xfrm>
          <a:off x="720082" y="3600400"/>
          <a:ext cx="5966975" cy="652051"/>
        </a:xfrm>
        <a:prstGeom prst="rect">
          <a:avLst/>
        </a:prstGeom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0" kern="1200" dirty="0" err="1" smtClean="0">
              <a:solidFill>
                <a:schemeClr val="tx2"/>
              </a:solidFill>
            </a:rPr>
            <a:t>Сыбайлас</a:t>
          </a:r>
          <a:r>
            <a:rPr lang="ru-RU" sz="1200" b="0" kern="1200" dirty="0" smtClean="0">
              <a:solidFill>
                <a:schemeClr val="tx2"/>
              </a:solidFill>
            </a:rPr>
            <a:t> </a:t>
          </a:r>
          <a:r>
            <a:rPr lang="ru-RU" sz="1200" b="0" kern="1200" dirty="0" err="1" smtClean="0">
              <a:solidFill>
                <a:schemeClr val="tx2"/>
              </a:solidFill>
            </a:rPr>
            <a:t>жемқорлыққа</a:t>
          </a:r>
          <a:r>
            <a:rPr lang="ru-RU" sz="1200" b="0" kern="1200" dirty="0" smtClean="0">
              <a:solidFill>
                <a:schemeClr val="tx2"/>
              </a:solidFill>
            </a:rPr>
            <a:t> </a:t>
          </a:r>
          <a:r>
            <a:rPr lang="ru-RU" sz="1200" b="0" kern="1200" dirty="0" err="1" smtClean="0">
              <a:solidFill>
                <a:schemeClr val="tx2"/>
              </a:solidFill>
            </a:rPr>
            <a:t>қарсы</a:t>
          </a:r>
          <a:r>
            <a:rPr lang="ru-RU" sz="1200" b="0" kern="1200" dirty="0" smtClean="0">
              <a:solidFill>
                <a:schemeClr val="tx2"/>
              </a:solidFill>
            </a:rPr>
            <a:t> </a:t>
          </a:r>
          <a:r>
            <a:rPr lang="ru-RU" sz="1200" b="0" kern="1200" dirty="0" err="1" smtClean="0">
              <a:solidFill>
                <a:schemeClr val="tx2"/>
              </a:solidFill>
            </a:rPr>
            <a:t>іс-қимыл</a:t>
          </a:r>
          <a:r>
            <a:rPr lang="ru-RU" sz="1200" b="0" kern="1200" dirty="0" smtClean="0">
              <a:solidFill>
                <a:schemeClr val="tx2"/>
              </a:solidFill>
            </a:rPr>
            <a:t> </a:t>
          </a:r>
          <a:r>
            <a:rPr lang="ru-RU" sz="1200" b="0" kern="1200" dirty="0" err="1" smtClean="0">
              <a:solidFill>
                <a:schemeClr val="tx2"/>
              </a:solidFill>
            </a:rPr>
            <a:t>менеджменті</a:t>
          </a:r>
          <a:r>
            <a:rPr lang="ru-RU" sz="1200" b="0" kern="1200" dirty="0" smtClean="0">
              <a:solidFill>
                <a:schemeClr val="tx2"/>
              </a:solidFill>
            </a:rPr>
            <a:t> </a:t>
          </a:r>
          <a:r>
            <a:rPr lang="ru-RU" sz="1200" b="0" kern="1200" dirty="0" err="1" smtClean="0">
              <a:solidFill>
                <a:schemeClr val="tx2"/>
              </a:solidFill>
            </a:rPr>
            <a:t>жүйесі</a:t>
          </a:r>
          <a:r>
            <a:rPr lang="ru-RU" sz="1200" b="0" kern="1200" dirty="0" smtClean="0">
              <a:solidFill>
                <a:schemeClr val="tx2"/>
              </a:solidFill>
            </a:rPr>
            <a:t> </a:t>
          </a:r>
          <a:r>
            <a:rPr lang="ru-RU" sz="1200" b="0" kern="1200" dirty="0" err="1" smtClean="0">
              <a:solidFill>
                <a:schemeClr val="tx2"/>
              </a:solidFill>
            </a:rPr>
            <a:t>бойынша</a:t>
          </a:r>
          <a:r>
            <a:rPr lang="ru-RU" sz="1200" b="0" kern="1200" dirty="0" smtClean="0">
              <a:solidFill>
                <a:schemeClr val="tx2"/>
              </a:solidFill>
            </a:rPr>
            <a:t> </a:t>
          </a:r>
          <a:r>
            <a:rPr lang="ru-RU" sz="1200" b="0" kern="1200" dirty="0" err="1" smtClean="0">
              <a:solidFill>
                <a:schemeClr val="tx2"/>
              </a:solidFill>
            </a:rPr>
            <a:t>нұсқаулық</a:t>
          </a:r>
          <a:endParaRPr lang="ru-RU" sz="1200" b="0" kern="1200" dirty="0">
            <a:solidFill>
              <a:schemeClr val="tx2"/>
            </a:solidFill>
          </a:endParaRPr>
        </a:p>
      </dsp:txBody>
      <dsp:txXfrm>
        <a:off x="720082" y="3600400"/>
        <a:ext cx="5966975" cy="652051"/>
      </dsp:txXfrm>
    </dsp:sp>
    <dsp:sp modelId="{B6BD9071-4A0C-45A4-9C2E-6D2E6C8AC22B}">
      <dsp:nvSpPr>
        <dsp:cNvPr id="0" name=""/>
        <dsp:cNvSpPr/>
      </dsp:nvSpPr>
      <dsp:spPr>
        <a:xfrm>
          <a:off x="504057" y="0"/>
          <a:ext cx="5966975" cy="500077"/>
        </a:xfrm>
        <a:prstGeom prst="rect">
          <a:avLst/>
        </a:prstGeom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0" kern="1200" dirty="0" err="1" smtClean="0">
              <a:solidFill>
                <a:schemeClr val="tx2"/>
              </a:solidFill>
            </a:rPr>
            <a:t>Сыбайлас</a:t>
          </a:r>
          <a:r>
            <a:rPr lang="ru-RU" sz="1200" b="0" kern="1200" dirty="0" smtClean="0">
              <a:solidFill>
                <a:schemeClr val="tx2"/>
              </a:solidFill>
            </a:rPr>
            <a:t> </a:t>
          </a:r>
          <a:r>
            <a:rPr lang="ru-RU" sz="1200" b="0" kern="1200" dirty="0" err="1" smtClean="0">
              <a:solidFill>
                <a:schemeClr val="tx2"/>
              </a:solidFill>
            </a:rPr>
            <a:t>жемқорлыққа</a:t>
          </a:r>
          <a:r>
            <a:rPr lang="ru-RU" sz="1200" b="0" kern="1200" dirty="0" smtClean="0">
              <a:solidFill>
                <a:schemeClr val="tx2"/>
              </a:solidFill>
            </a:rPr>
            <a:t> </a:t>
          </a:r>
          <a:r>
            <a:rPr lang="ru-RU" sz="1200" b="0" kern="1200" dirty="0" err="1" smtClean="0">
              <a:solidFill>
                <a:schemeClr val="tx2"/>
              </a:solidFill>
            </a:rPr>
            <a:t>қарсы</a:t>
          </a:r>
          <a:r>
            <a:rPr lang="ru-RU" sz="1200" b="0" kern="1200" dirty="0" smtClean="0">
              <a:solidFill>
                <a:schemeClr val="tx2"/>
              </a:solidFill>
            </a:rPr>
            <a:t> </a:t>
          </a:r>
          <a:r>
            <a:rPr lang="ru-RU" sz="1200" b="0" kern="1200" dirty="0" err="1" smtClean="0">
              <a:solidFill>
                <a:schemeClr val="tx2"/>
              </a:solidFill>
            </a:rPr>
            <a:t>саясат</a:t>
          </a:r>
          <a:endParaRPr lang="ru-RU" sz="1200" b="0" kern="1200" dirty="0">
            <a:solidFill>
              <a:schemeClr val="tx2"/>
            </a:solidFill>
          </a:endParaRPr>
        </a:p>
      </dsp:txBody>
      <dsp:txXfrm>
        <a:off x="504057" y="0"/>
        <a:ext cx="5966975" cy="500077"/>
      </dsp:txXfrm>
    </dsp:sp>
    <dsp:sp modelId="{B85A27FD-193E-4067-A602-3BD869450896}">
      <dsp:nvSpPr>
        <dsp:cNvPr id="0" name=""/>
        <dsp:cNvSpPr/>
      </dsp:nvSpPr>
      <dsp:spPr>
        <a:xfrm>
          <a:off x="720082" y="4320480"/>
          <a:ext cx="5966975" cy="483863"/>
        </a:xfrm>
        <a:prstGeom prst="rect">
          <a:avLst/>
        </a:prstGeom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0" kern="1200" dirty="0" err="1" smtClean="0">
              <a:solidFill>
                <a:schemeClr val="tx2"/>
              </a:solidFill>
            </a:rPr>
            <a:t>Қызметкерлерге</a:t>
          </a:r>
          <a:r>
            <a:rPr lang="ru-RU" sz="1200" b="0" kern="1200" dirty="0" smtClean="0">
              <a:solidFill>
                <a:schemeClr val="tx2"/>
              </a:solidFill>
            </a:rPr>
            <a:t> </a:t>
          </a:r>
          <a:r>
            <a:rPr lang="ru-RU" sz="1200" b="0" kern="1200" dirty="0" err="1" smtClean="0">
              <a:solidFill>
                <a:schemeClr val="tx2"/>
              </a:solidFill>
            </a:rPr>
            <a:t>арналған</a:t>
          </a:r>
          <a:r>
            <a:rPr lang="ru-RU" sz="1200" b="0" kern="1200" dirty="0" smtClean="0">
              <a:solidFill>
                <a:schemeClr val="tx2"/>
              </a:solidFill>
            </a:rPr>
            <a:t> </a:t>
          </a:r>
          <a:r>
            <a:rPr lang="ru-RU" sz="1200" b="0" kern="1200" dirty="0" err="1" smtClean="0">
              <a:solidFill>
                <a:schemeClr val="tx2"/>
              </a:solidFill>
            </a:rPr>
            <a:t>сыбайлас</a:t>
          </a:r>
          <a:r>
            <a:rPr lang="ru-RU" sz="1200" b="0" kern="1200" dirty="0" smtClean="0">
              <a:solidFill>
                <a:schemeClr val="tx2"/>
              </a:solidFill>
            </a:rPr>
            <a:t> </a:t>
          </a:r>
          <a:r>
            <a:rPr lang="ru-RU" sz="1200" b="0" kern="1200" dirty="0" err="1" smtClean="0">
              <a:solidFill>
                <a:schemeClr val="tx2"/>
              </a:solidFill>
            </a:rPr>
            <a:t>жемқорлыққа</a:t>
          </a:r>
          <a:r>
            <a:rPr lang="ru-RU" sz="1200" b="0" kern="1200" dirty="0" smtClean="0">
              <a:solidFill>
                <a:schemeClr val="tx2"/>
              </a:solidFill>
            </a:rPr>
            <a:t> </a:t>
          </a:r>
          <a:r>
            <a:rPr lang="ru-RU" sz="1200" b="0" kern="1200" dirty="0" err="1" smtClean="0">
              <a:solidFill>
                <a:schemeClr val="tx2"/>
              </a:solidFill>
            </a:rPr>
            <a:t>қарсы</a:t>
          </a:r>
          <a:r>
            <a:rPr lang="ru-RU" sz="1200" b="0" kern="1200" dirty="0" smtClean="0">
              <a:solidFill>
                <a:schemeClr val="tx2"/>
              </a:solidFill>
            </a:rPr>
            <a:t> </a:t>
          </a:r>
          <a:r>
            <a:rPr lang="ru-RU" sz="1200" b="0" kern="1200" dirty="0" err="1" smtClean="0">
              <a:solidFill>
                <a:schemeClr val="tx2"/>
              </a:solidFill>
            </a:rPr>
            <a:t>іс-қимыл</a:t>
          </a:r>
          <a:r>
            <a:rPr lang="ru-RU" sz="1200" b="0" kern="1200" dirty="0" smtClean="0">
              <a:solidFill>
                <a:schemeClr val="tx2"/>
              </a:solidFill>
            </a:rPr>
            <a:t> </a:t>
          </a:r>
          <a:r>
            <a:rPr lang="ru-RU" sz="1200" b="0" kern="1200" dirty="0" err="1" smtClean="0">
              <a:solidFill>
                <a:schemeClr val="tx2"/>
              </a:solidFill>
            </a:rPr>
            <a:t>нұсқаулығы</a:t>
          </a:r>
          <a:r>
            <a:rPr lang="ru-RU" sz="1200" b="0" kern="1200" dirty="0" smtClean="0">
              <a:solidFill>
                <a:schemeClr val="tx2"/>
              </a:solidFill>
            </a:rPr>
            <a:t/>
          </a:r>
          <a:br>
            <a:rPr lang="ru-RU" sz="1200" b="0" kern="1200" dirty="0" smtClean="0">
              <a:solidFill>
                <a:schemeClr val="tx2"/>
              </a:solidFill>
            </a:rPr>
          </a:br>
          <a:endParaRPr lang="ru-RU" sz="1200" b="0" kern="1200" dirty="0">
            <a:solidFill>
              <a:schemeClr val="tx2"/>
            </a:solidFill>
          </a:endParaRPr>
        </a:p>
      </dsp:txBody>
      <dsp:txXfrm>
        <a:off x="720082" y="4320480"/>
        <a:ext cx="5966975" cy="483863"/>
      </dsp:txXfrm>
    </dsp:sp>
    <dsp:sp modelId="{CF89FC85-7215-4A7F-9FD7-4B522DADB75B}">
      <dsp:nvSpPr>
        <dsp:cNvPr id="0" name=""/>
        <dsp:cNvSpPr/>
      </dsp:nvSpPr>
      <dsp:spPr>
        <a:xfrm>
          <a:off x="688637" y="1143487"/>
          <a:ext cx="5910372" cy="515090"/>
        </a:xfrm>
        <a:prstGeom prst="rect">
          <a:avLst/>
        </a:prstGeom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0" kern="1200" dirty="0" err="1" smtClean="0">
              <a:solidFill>
                <a:schemeClr val="tx2"/>
              </a:solidFill>
            </a:rPr>
            <a:t>Лауазымды</a:t>
          </a:r>
          <a:r>
            <a:rPr lang="ru-RU" sz="1200" b="0" kern="1200" dirty="0" smtClean="0">
              <a:solidFill>
                <a:schemeClr val="tx2"/>
              </a:solidFill>
            </a:rPr>
            <a:t> </a:t>
          </a:r>
          <a:r>
            <a:rPr lang="ru-RU" sz="1200" b="0" kern="1200" dirty="0" err="1" smtClean="0">
              <a:solidFill>
                <a:schemeClr val="tx2"/>
              </a:solidFill>
            </a:rPr>
            <a:t>адамдар</a:t>
          </a:r>
          <a:r>
            <a:rPr lang="ru-RU" sz="1200" b="0" kern="1200" dirty="0" smtClean="0">
              <a:solidFill>
                <a:schemeClr val="tx2"/>
              </a:solidFill>
            </a:rPr>
            <a:t> мен </a:t>
          </a:r>
          <a:r>
            <a:rPr lang="ru-RU" sz="1200" b="0" kern="1200" dirty="0" err="1" smtClean="0">
              <a:solidFill>
                <a:schemeClr val="tx2"/>
              </a:solidFill>
            </a:rPr>
            <a:t>қызметкерлердің</a:t>
          </a:r>
          <a:r>
            <a:rPr lang="ru-RU" sz="1200" b="0" kern="1200" dirty="0" smtClean="0">
              <a:solidFill>
                <a:schemeClr val="tx2"/>
              </a:solidFill>
            </a:rPr>
            <a:t> </a:t>
          </a:r>
          <a:r>
            <a:rPr lang="ru-RU" sz="1200" b="0" kern="1200" dirty="0" err="1" smtClean="0">
              <a:solidFill>
                <a:schemeClr val="tx2"/>
              </a:solidFill>
            </a:rPr>
            <a:t>мүдделері</a:t>
          </a:r>
          <a:r>
            <a:rPr lang="ru-RU" sz="1200" b="0" kern="1200" dirty="0" smtClean="0">
              <a:solidFill>
                <a:schemeClr val="tx2"/>
              </a:solidFill>
            </a:rPr>
            <a:t> </a:t>
          </a:r>
          <a:r>
            <a:rPr lang="ru-RU" sz="1200" b="0" kern="1200" dirty="0" err="1" smtClean="0">
              <a:solidFill>
                <a:schemeClr val="tx2"/>
              </a:solidFill>
            </a:rPr>
            <a:t>қақтығысының</a:t>
          </a:r>
          <a:r>
            <a:rPr lang="ru-RU" sz="1200" b="0" kern="1200" dirty="0" smtClean="0">
              <a:solidFill>
                <a:schemeClr val="tx2"/>
              </a:solidFill>
            </a:rPr>
            <a:t> </a:t>
          </a:r>
          <a:r>
            <a:rPr lang="ru-RU" sz="1200" b="0" kern="1200" dirty="0" err="1" smtClean="0">
              <a:solidFill>
                <a:schemeClr val="tx2"/>
              </a:solidFill>
            </a:rPr>
            <a:t>алдын</a:t>
          </a:r>
          <a:r>
            <a:rPr lang="ru-RU" sz="1200" b="0" kern="1200" dirty="0" smtClean="0">
              <a:solidFill>
                <a:schemeClr val="tx2"/>
              </a:solidFill>
            </a:rPr>
            <a:t> </a:t>
          </a:r>
          <a:r>
            <a:rPr lang="ru-RU" sz="1200" b="0" kern="1200" dirty="0" err="1" smtClean="0">
              <a:solidFill>
                <a:schemeClr val="tx2"/>
              </a:solidFill>
            </a:rPr>
            <a:t>алу</a:t>
          </a:r>
          <a:r>
            <a:rPr lang="ru-RU" sz="1200" b="0" kern="1200" dirty="0" smtClean="0">
              <a:solidFill>
                <a:schemeClr val="tx2"/>
              </a:solidFill>
            </a:rPr>
            <a:t> және </a:t>
          </a:r>
          <a:r>
            <a:rPr lang="ru-RU" sz="1200" b="0" kern="1200" dirty="0" err="1" smtClean="0">
              <a:solidFill>
                <a:schemeClr val="tx2"/>
              </a:solidFill>
            </a:rPr>
            <a:t>реттеу</a:t>
          </a:r>
          <a:r>
            <a:rPr lang="ru-RU" sz="1200" b="0" kern="1200" dirty="0" smtClean="0">
              <a:solidFill>
                <a:schemeClr val="tx2"/>
              </a:solidFill>
            </a:rPr>
            <a:t> </a:t>
          </a:r>
          <a:r>
            <a:rPr lang="ru-RU" sz="1200" b="0" kern="1200" dirty="0" err="1" smtClean="0">
              <a:solidFill>
                <a:schemeClr val="tx2"/>
              </a:solidFill>
            </a:rPr>
            <a:t>саясаты</a:t>
          </a:r>
          <a:endParaRPr lang="ru-RU" sz="1200" b="0" kern="1200" dirty="0">
            <a:solidFill>
              <a:schemeClr val="tx2"/>
            </a:solidFill>
          </a:endParaRPr>
        </a:p>
      </dsp:txBody>
      <dsp:txXfrm>
        <a:off x="688637" y="1143487"/>
        <a:ext cx="5910372" cy="5150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2CE53B-E20E-4979-9088-0A6410CD698D}" type="datetimeFigureOut">
              <a:rPr lang="ru-RU" smtClean="0"/>
              <a:t>24.04.2023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B6061E-AD44-4BAF-8961-33F7EE6525E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1298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B6061E-AD44-4BAF-8961-33F7EE6525EC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76038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B6061E-AD44-4BAF-8961-33F7EE6525EC}" type="slidenum">
              <a:rPr lang="ru-RU" smtClean="0"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93922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B6061E-AD44-4BAF-8961-33F7EE6525EC}" type="slidenum">
              <a:rPr lang="ru-RU" smtClean="0"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8302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0016C-0D3C-48CB-8E90-E47A1ADC0083}" type="datetimeFigureOut">
              <a:rPr lang="ru-RU" smtClean="0"/>
              <a:t>24.04.2023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20598-A194-4743-9E25-CF58B9494C1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6435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0016C-0D3C-48CB-8E90-E47A1ADC0083}" type="datetimeFigureOut">
              <a:rPr lang="ru-RU" smtClean="0"/>
              <a:t>24.04.2023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20598-A194-4743-9E25-CF58B9494C1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6778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0016C-0D3C-48CB-8E90-E47A1ADC0083}" type="datetimeFigureOut">
              <a:rPr lang="ru-RU" smtClean="0"/>
              <a:t>24.04.2023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20598-A194-4743-9E25-CF58B9494C1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0401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0016C-0D3C-48CB-8E90-E47A1ADC0083}" type="datetimeFigureOut">
              <a:rPr lang="ru-RU" smtClean="0"/>
              <a:t>24.04.2023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20598-A194-4743-9E25-CF58B9494C1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0909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0016C-0D3C-48CB-8E90-E47A1ADC0083}" type="datetimeFigureOut">
              <a:rPr lang="ru-RU" smtClean="0"/>
              <a:t>24.04.2023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20598-A194-4743-9E25-CF58B9494C1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0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0016C-0D3C-48CB-8E90-E47A1ADC0083}" type="datetimeFigureOut">
              <a:rPr lang="ru-RU" smtClean="0"/>
              <a:t>24.04.2023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20598-A194-4743-9E25-CF58B9494C1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6884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0016C-0D3C-48CB-8E90-E47A1ADC0083}" type="datetimeFigureOut">
              <a:rPr lang="ru-RU" smtClean="0"/>
              <a:t>24.04.2023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20598-A194-4743-9E25-CF58B9494C1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367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0016C-0D3C-48CB-8E90-E47A1ADC0083}" type="datetimeFigureOut">
              <a:rPr lang="ru-RU" smtClean="0"/>
              <a:t>24.04.2023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20598-A194-4743-9E25-CF58B9494C1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3618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0016C-0D3C-48CB-8E90-E47A1ADC0083}" type="datetimeFigureOut">
              <a:rPr lang="ru-RU" smtClean="0"/>
              <a:t>24.04.2023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20598-A194-4743-9E25-CF58B9494C1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9852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0016C-0D3C-48CB-8E90-E47A1ADC0083}" type="datetimeFigureOut">
              <a:rPr lang="ru-RU" smtClean="0"/>
              <a:t>24.04.2023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20598-A194-4743-9E25-CF58B9494C1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003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0016C-0D3C-48CB-8E90-E47A1ADC0083}" type="datetimeFigureOut">
              <a:rPr lang="ru-RU" smtClean="0"/>
              <a:t>24.04.2023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20598-A194-4743-9E25-CF58B9494C1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9691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4000"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90016C-0D3C-48CB-8E90-E47A1ADC0083}" type="datetimeFigureOut">
              <a:rPr lang="ru-RU" smtClean="0"/>
              <a:t>24.04.2023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420598-A194-4743-9E25-CF58B9494C1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331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7488832" cy="2304256"/>
          </a:xfrm>
        </p:spPr>
        <p:txBody>
          <a:bodyPr>
            <a:normAutofit fontScale="90000"/>
          </a:bodyPr>
          <a:lstStyle/>
          <a:p>
            <a:r>
              <a:rPr lang="ru-RU" sz="2200" spc="-229" dirty="0" smtClean="0">
                <a:latin typeface="Cambria"/>
                <a:cs typeface="Cambria"/>
              </a:rPr>
              <a:t/>
            </a:r>
            <a:br>
              <a:rPr lang="ru-RU" sz="2200" spc="-229" dirty="0" smtClean="0">
                <a:latin typeface="Cambria"/>
                <a:cs typeface="Cambria"/>
              </a:rPr>
            </a:br>
            <a:r>
              <a:rPr lang="ru-RU" sz="3100" b="1" dirty="0" err="1"/>
              <a:t>Сыбайлас</a:t>
            </a:r>
            <a:r>
              <a:rPr lang="ru-RU" sz="3100" b="1" dirty="0"/>
              <a:t> </a:t>
            </a:r>
            <a:r>
              <a:rPr lang="ru-RU" sz="3100" b="1" dirty="0" err="1"/>
              <a:t>жемқорлыққа</a:t>
            </a:r>
            <a:r>
              <a:rPr lang="ru-RU" sz="3100" b="1" dirty="0"/>
              <a:t> </a:t>
            </a:r>
            <a:r>
              <a:rPr lang="ru-RU" sz="3100" b="1" dirty="0" err="1"/>
              <a:t>қарсы</a:t>
            </a:r>
            <a:r>
              <a:rPr lang="ru-RU" sz="3100" b="1" dirty="0"/>
              <a:t> </a:t>
            </a:r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3100" b="1" dirty="0" err="1" smtClean="0"/>
              <a:t>іс-қимыл</a:t>
            </a:r>
            <a:r>
              <a:rPr lang="ru-RU" sz="3100" b="1" dirty="0" smtClean="0"/>
              <a:t> </a:t>
            </a:r>
            <a:r>
              <a:rPr lang="ru-RU" sz="3100" b="1" dirty="0" err="1"/>
              <a:t>мәселелері</a:t>
            </a:r>
            <a:r>
              <a:rPr lang="ru-RU" sz="3100" b="1" dirty="0"/>
              <a:t> </a:t>
            </a:r>
            <a:r>
              <a:rPr lang="ru-RU" sz="3100" b="1" dirty="0" err="1"/>
              <a:t>бойынша</a:t>
            </a:r>
            <a:r>
              <a:rPr lang="ru-RU" sz="3100" b="1" dirty="0"/>
              <a:t> </a:t>
            </a:r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3100" b="1" dirty="0" smtClean="0"/>
              <a:t>ПРЕЗЕНТАЦИЯ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en-US" sz="2000" b="1" i="1" dirty="0" smtClean="0"/>
              <a:t>(</a:t>
            </a:r>
            <a:r>
              <a:rPr lang="kk-KZ" sz="2000" b="1" i="1" dirty="0"/>
              <a:t>Оқу материалы</a:t>
            </a:r>
            <a:r>
              <a:rPr lang="ru-RU" sz="2000" b="1" i="1" dirty="0" smtClean="0"/>
              <a:t>)</a:t>
            </a:r>
            <a:endParaRPr lang="ru-RU" sz="2000" i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411760" y="581932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dirty="0" smtClean="0"/>
              <a:t>2023</a:t>
            </a:r>
            <a:r>
              <a:rPr lang="en-US" dirty="0" smtClean="0"/>
              <a:t> </a:t>
            </a:r>
            <a:r>
              <a:rPr lang="kk-KZ" dirty="0" smtClean="0"/>
              <a:t>жыл</a:t>
            </a:r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4694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1988840"/>
            <a:ext cx="6552728" cy="436910"/>
          </a:xfrm>
        </p:spPr>
        <p:txBody>
          <a:bodyPr>
            <a:noAutofit/>
          </a:bodyPr>
          <a:lstStyle/>
          <a:p>
            <a:r>
              <a:rPr lang="kk-KZ" sz="3200" b="1" dirty="0" smtClean="0">
                <a:solidFill>
                  <a:schemeClr val="tx2"/>
                </a:solidFill>
              </a:rPr>
              <a:t>Назарларыңызға рахмет! </a:t>
            </a:r>
            <a:endParaRPr lang="ru-RU" sz="32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7245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5000"/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332656"/>
            <a:ext cx="8352928" cy="208823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2400" b="1" dirty="0" smtClean="0">
                <a:latin typeface="+mj-lt"/>
              </a:rPr>
              <a:t>«Хабар» </a:t>
            </a:r>
            <a:r>
              <a:rPr lang="ru-RU" sz="2400" b="1" dirty="0" err="1" smtClean="0">
                <a:latin typeface="+mj-lt"/>
              </a:rPr>
              <a:t>Агенттігі</a:t>
            </a:r>
            <a:r>
              <a:rPr lang="ru-RU" sz="2400" b="1" dirty="0" smtClean="0">
                <a:latin typeface="+mj-lt"/>
              </a:rPr>
              <a:t>» </a:t>
            </a:r>
            <a:r>
              <a:rPr lang="ru-RU" sz="2400" b="1" dirty="0">
                <a:latin typeface="+mj-lt"/>
              </a:rPr>
              <a:t>АҚ </a:t>
            </a:r>
            <a:r>
              <a:rPr lang="ru-RU" sz="2400" b="1" dirty="0" err="1">
                <a:latin typeface="+mj-lt"/>
              </a:rPr>
              <a:t>өз</a:t>
            </a:r>
            <a:r>
              <a:rPr lang="ru-RU" sz="2400" b="1" dirty="0">
                <a:latin typeface="+mj-lt"/>
              </a:rPr>
              <a:t> </a:t>
            </a:r>
            <a:r>
              <a:rPr lang="ru-RU" sz="2400" b="1" dirty="0" err="1">
                <a:latin typeface="+mj-lt"/>
              </a:rPr>
              <a:t>қызметін</a:t>
            </a:r>
            <a:r>
              <a:rPr lang="ru-RU" sz="2400" b="1" dirty="0">
                <a:latin typeface="+mj-lt"/>
              </a:rPr>
              <a:t> </a:t>
            </a:r>
            <a:r>
              <a:rPr lang="ru-RU" sz="2400" b="1" dirty="0" err="1">
                <a:latin typeface="+mj-lt"/>
              </a:rPr>
              <a:t>жүзеге</a:t>
            </a:r>
            <a:r>
              <a:rPr lang="ru-RU" sz="2400" b="1" dirty="0">
                <a:latin typeface="+mj-lt"/>
              </a:rPr>
              <a:t> </a:t>
            </a:r>
            <a:r>
              <a:rPr lang="ru-RU" sz="2400" b="1" dirty="0" err="1">
                <a:latin typeface="+mj-lt"/>
              </a:rPr>
              <a:t>асыру</a:t>
            </a:r>
            <a:r>
              <a:rPr lang="ru-RU" sz="2400" b="1" dirty="0">
                <a:latin typeface="+mj-lt"/>
              </a:rPr>
              <a:t> </a:t>
            </a:r>
            <a:r>
              <a:rPr lang="ru-RU" sz="2400" b="1" dirty="0" err="1">
                <a:latin typeface="+mj-lt"/>
              </a:rPr>
              <a:t>кезінде</a:t>
            </a:r>
            <a:r>
              <a:rPr lang="ru-RU" sz="2400" b="1" dirty="0">
                <a:latin typeface="+mj-lt"/>
              </a:rPr>
              <a:t> </a:t>
            </a:r>
            <a:endParaRPr lang="ru-RU" sz="2400" b="1" dirty="0" smtClean="0">
              <a:latin typeface="+mj-lt"/>
            </a:endParaRPr>
          </a:p>
          <a:p>
            <a:pPr marL="0" indent="0">
              <a:buNone/>
            </a:pPr>
            <a:r>
              <a:rPr lang="ru-RU" sz="2400" b="1" dirty="0" err="1" smtClean="0">
                <a:latin typeface="+mj-lt"/>
              </a:rPr>
              <a:t>кез</a:t>
            </a:r>
            <a:r>
              <a:rPr lang="ru-RU" sz="2400" b="1" dirty="0" smtClean="0">
                <a:latin typeface="+mj-lt"/>
              </a:rPr>
              <a:t> </a:t>
            </a:r>
            <a:r>
              <a:rPr lang="ru-RU" sz="2400" b="1" dirty="0" err="1">
                <a:latin typeface="+mj-lt"/>
              </a:rPr>
              <a:t>келген</a:t>
            </a:r>
            <a:r>
              <a:rPr lang="ru-RU" sz="2400" b="1" dirty="0">
                <a:latin typeface="+mj-lt"/>
              </a:rPr>
              <a:t> </a:t>
            </a:r>
            <a:r>
              <a:rPr lang="ru-RU" sz="2400" b="1" dirty="0" err="1">
                <a:latin typeface="+mj-lt"/>
              </a:rPr>
              <a:t>нысандар</a:t>
            </a:r>
            <a:r>
              <a:rPr lang="ru-RU" sz="2400" b="1" dirty="0">
                <a:latin typeface="+mj-lt"/>
              </a:rPr>
              <a:t> мен </a:t>
            </a:r>
            <a:r>
              <a:rPr lang="ru-RU" sz="2400" b="1" dirty="0" err="1">
                <a:latin typeface="+mj-lt"/>
              </a:rPr>
              <a:t>көріністерде</a:t>
            </a:r>
            <a:r>
              <a:rPr lang="ru-RU" sz="2400" b="1" dirty="0">
                <a:latin typeface="+mj-lt"/>
              </a:rPr>
              <a:t> </a:t>
            </a:r>
            <a:r>
              <a:rPr lang="ru-RU" sz="2400" b="1" dirty="0" err="1">
                <a:latin typeface="+mj-lt"/>
              </a:rPr>
              <a:t>сыбайлас</a:t>
            </a:r>
            <a:r>
              <a:rPr lang="ru-RU" sz="2400" b="1" dirty="0">
                <a:latin typeface="+mj-lt"/>
              </a:rPr>
              <a:t> </a:t>
            </a:r>
            <a:r>
              <a:rPr lang="ru-RU" sz="2400" b="1" dirty="0" err="1">
                <a:latin typeface="+mj-lt"/>
              </a:rPr>
              <a:t>жемқорлықтан</a:t>
            </a:r>
            <a:r>
              <a:rPr lang="ru-RU" sz="2400" b="1" dirty="0">
                <a:latin typeface="+mj-lt"/>
              </a:rPr>
              <a:t> </a:t>
            </a:r>
            <a:r>
              <a:rPr lang="ru-RU" sz="2400" b="1" dirty="0" err="1">
                <a:latin typeface="+mj-lt"/>
              </a:rPr>
              <a:t>толық</a:t>
            </a:r>
            <a:r>
              <a:rPr lang="ru-RU" sz="2400" b="1" dirty="0">
                <a:latin typeface="+mj-lt"/>
              </a:rPr>
              <a:t> бас </a:t>
            </a:r>
            <a:r>
              <a:rPr lang="ru-RU" sz="2400" b="1" dirty="0" err="1">
                <a:latin typeface="+mj-lt"/>
              </a:rPr>
              <a:t>тарту</a:t>
            </a:r>
            <a:r>
              <a:rPr lang="ru-RU" sz="2400" b="1" dirty="0">
                <a:latin typeface="+mj-lt"/>
              </a:rPr>
              <a:t> </a:t>
            </a:r>
            <a:r>
              <a:rPr lang="ru-RU" sz="2400" b="1" dirty="0" err="1">
                <a:latin typeface="+mj-lt"/>
              </a:rPr>
              <a:t>қағидатын</a:t>
            </a:r>
            <a:r>
              <a:rPr lang="ru-RU" sz="2400" b="1" dirty="0">
                <a:latin typeface="+mj-lt"/>
              </a:rPr>
              <a:t> </a:t>
            </a:r>
            <a:r>
              <a:rPr lang="ru-RU" sz="2400" b="1" dirty="0" err="1" smtClean="0">
                <a:latin typeface="+mj-lt"/>
              </a:rPr>
              <a:t>ұстанады</a:t>
            </a:r>
            <a:r>
              <a:rPr lang="ru-RU" sz="2400" b="1" dirty="0" smtClean="0">
                <a:latin typeface="+mj-lt"/>
              </a:rPr>
              <a:t> </a:t>
            </a:r>
            <a:endParaRPr lang="ru-RU" sz="2400" b="1" dirty="0" smtClean="0">
              <a:latin typeface="+mj-lt"/>
            </a:endParaRPr>
          </a:p>
          <a:p>
            <a:pPr marL="0" indent="0">
              <a:buNone/>
            </a:pPr>
            <a:endParaRPr lang="ru-RU" sz="2400" b="1" dirty="0" smtClean="0">
              <a:latin typeface="+mj-lt"/>
            </a:endParaRPr>
          </a:p>
          <a:p>
            <a:pPr marL="0" indent="0">
              <a:buNone/>
            </a:pPr>
            <a:r>
              <a:rPr lang="ru-RU" sz="2400" b="1" dirty="0">
                <a:latin typeface="+mj-lt"/>
              </a:rPr>
              <a:t>СЫБАЙЛАС ЖЕМҚОРЛЫҚТЫҢ КЕЗ КЕЛГЕН КӨРІНІСТЕРІНЕ НӨЛДІК ТӨЗІМДІЛІК! </a:t>
            </a:r>
            <a:endParaRPr lang="ru-RU" sz="2400" b="1" dirty="0" smtClean="0">
              <a:latin typeface="+mj-lt"/>
            </a:endParaRPr>
          </a:p>
          <a:p>
            <a:pPr marL="0" indent="0">
              <a:buNone/>
            </a:pPr>
            <a:endParaRPr lang="ru-RU" sz="2000" b="1" dirty="0"/>
          </a:p>
          <a:p>
            <a:pPr marL="0" indent="0">
              <a:buNone/>
            </a:pPr>
            <a:endParaRPr lang="ru-RU" sz="2000" b="1" dirty="0" smtClean="0"/>
          </a:p>
          <a:p>
            <a:pPr marL="0" indent="0">
              <a:buNone/>
            </a:pPr>
            <a:endParaRPr lang="ru-RU" sz="1800" b="1" dirty="0"/>
          </a:p>
        </p:txBody>
      </p:sp>
    </p:spTree>
    <p:extLst>
      <p:ext uri="{BB962C8B-B14F-4D97-AF65-F5344CB8AC3E}">
        <p14:creationId xmlns:p14="http://schemas.microsoft.com/office/powerpoint/2010/main" val="1743827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4320480" cy="2304256"/>
          </a:xfrm>
        </p:spPr>
        <p:txBody>
          <a:bodyPr>
            <a:normAutofit fontScale="90000"/>
          </a:bodyPr>
          <a:lstStyle/>
          <a:p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dirty="0" err="1"/>
              <a:t>Қазақстан</a:t>
            </a:r>
            <a:r>
              <a:rPr lang="ru-RU" dirty="0"/>
              <a:t> </a:t>
            </a:r>
            <a:r>
              <a:rPr lang="ru-RU" dirty="0" err="1"/>
              <a:t>Республикасының</a:t>
            </a:r>
            <a:r>
              <a:rPr lang="ru-RU" dirty="0"/>
              <a:t> </a:t>
            </a:r>
            <a:r>
              <a:rPr lang="ru-RU" dirty="0" err="1"/>
              <a:t>аумағында</a:t>
            </a:r>
            <a:r>
              <a:rPr lang="ru-RU" dirty="0"/>
              <a:t> </a:t>
            </a:r>
            <a:r>
              <a:rPr lang="ru-RU" dirty="0" err="1"/>
              <a:t>жеке</a:t>
            </a:r>
            <a:r>
              <a:rPr lang="ru-RU" dirty="0"/>
              <a:t> және </a:t>
            </a:r>
            <a:r>
              <a:rPr lang="ru-RU" dirty="0" err="1"/>
              <a:t>заңды</a:t>
            </a:r>
            <a:r>
              <a:rPr lang="ru-RU" dirty="0"/>
              <a:t> </a:t>
            </a:r>
            <a:r>
              <a:rPr lang="ru-RU" dirty="0" err="1"/>
              <a:t>тұлғаларға</a:t>
            </a:r>
            <a:r>
              <a:rPr lang="ru-RU" dirty="0"/>
              <a:t> </a:t>
            </a:r>
            <a:r>
              <a:rPr lang="ru-RU" dirty="0" err="1"/>
              <a:t>қатысты</a:t>
            </a:r>
            <a:r>
              <a:rPr lang="ru-RU" dirty="0"/>
              <a:t> </a:t>
            </a:r>
            <a:r>
              <a:rPr lang="ru-RU" dirty="0" smtClean="0"/>
              <a:t>«</a:t>
            </a:r>
            <a:r>
              <a:rPr lang="ru-RU" dirty="0" err="1" smtClean="0"/>
              <a:t>Сыбайлас</a:t>
            </a:r>
            <a:r>
              <a:rPr lang="ru-RU" dirty="0" smtClean="0"/>
              <a:t> </a:t>
            </a:r>
            <a:r>
              <a:rPr lang="ru-RU" dirty="0" err="1"/>
              <a:t>жемқорлыққа</a:t>
            </a:r>
            <a:r>
              <a:rPr lang="ru-RU" dirty="0"/>
              <a:t> </a:t>
            </a:r>
            <a:r>
              <a:rPr lang="ru-RU" dirty="0" err="1"/>
              <a:t>қарсы</a:t>
            </a:r>
            <a:r>
              <a:rPr lang="ru-RU" dirty="0"/>
              <a:t> </a:t>
            </a:r>
            <a:r>
              <a:rPr lang="ru-RU" dirty="0" err="1" smtClean="0"/>
              <a:t>іс-қимыл</a:t>
            </a:r>
            <a:r>
              <a:rPr lang="ru-RU" dirty="0" smtClean="0"/>
              <a:t> </a:t>
            </a:r>
            <a:r>
              <a:rPr lang="ru-RU" dirty="0" err="1" smtClean="0"/>
              <a:t>туралы</a:t>
            </a:r>
            <a:r>
              <a:rPr lang="ru-RU" dirty="0" smtClean="0"/>
              <a:t>» </a:t>
            </a:r>
            <a:r>
              <a:rPr lang="ru-RU" dirty="0" err="1"/>
              <a:t>Қазақстан</a:t>
            </a:r>
            <a:r>
              <a:rPr lang="ru-RU" dirty="0"/>
              <a:t> </a:t>
            </a:r>
            <a:r>
              <a:rPr lang="ru-RU" dirty="0" err="1"/>
              <a:t>Республикасының</a:t>
            </a:r>
            <a:r>
              <a:rPr lang="ru-RU" dirty="0"/>
              <a:t> 2015 </a:t>
            </a:r>
            <a:r>
              <a:rPr lang="ru-RU" dirty="0" err="1"/>
              <a:t>жылғы</a:t>
            </a:r>
            <a:r>
              <a:rPr lang="ru-RU" dirty="0"/>
              <a:t> 18 </a:t>
            </a:r>
            <a:r>
              <a:rPr lang="ru-RU" dirty="0" err="1"/>
              <a:t>қарашадағы</a:t>
            </a:r>
            <a:r>
              <a:rPr lang="ru-RU" dirty="0"/>
              <a:t> № 410-</a:t>
            </a:r>
            <a:r>
              <a:rPr lang="en-US" dirty="0"/>
              <a:t>V </a:t>
            </a:r>
            <a:r>
              <a:rPr lang="ru-RU" dirty="0" err="1"/>
              <a:t>Заңы</a:t>
            </a:r>
            <a:r>
              <a:rPr lang="ru-RU" dirty="0"/>
              <a:t> (</a:t>
            </a:r>
            <a:r>
              <a:rPr lang="ru-RU" dirty="0" err="1"/>
              <a:t>бұдан</a:t>
            </a:r>
            <a:r>
              <a:rPr lang="ru-RU" dirty="0"/>
              <a:t> </a:t>
            </a:r>
            <a:r>
              <a:rPr lang="ru-RU" dirty="0" err="1" smtClean="0"/>
              <a:t>әрі</a:t>
            </a:r>
            <a:r>
              <a:rPr lang="ru-RU" dirty="0" smtClean="0"/>
              <a:t> –</a:t>
            </a:r>
            <a:r>
              <a:rPr lang="ru-RU" dirty="0" err="1" smtClean="0"/>
              <a:t>Заң</a:t>
            </a:r>
            <a:r>
              <a:rPr lang="ru-RU" dirty="0"/>
              <a:t>) </a:t>
            </a:r>
            <a:r>
              <a:rPr lang="ru-RU" dirty="0" err="1" smtClean="0"/>
              <a:t>қолданылады</a:t>
            </a:r>
            <a:endParaRPr lang="ru-RU" sz="2000" i="1" dirty="0"/>
          </a:p>
        </p:txBody>
      </p:sp>
      <p:pic>
        <p:nvPicPr>
          <p:cNvPr id="7" name="Рисунок 6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9117" r="9117"/>
          <a:stretch>
            <a:fillRect/>
          </a:stretch>
        </p:blipFill>
        <p:spPr>
          <a:xfrm>
            <a:off x="4716016" y="548680"/>
            <a:ext cx="4104456" cy="5328592"/>
          </a:xfrm>
        </p:spPr>
      </p:pic>
      <p:sp>
        <p:nvSpPr>
          <p:cNvPr id="3" name="Объект 2"/>
          <p:cNvSpPr>
            <a:spLocks noGrp="1"/>
          </p:cNvSpPr>
          <p:nvPr>
            <p:ph type="body" sz="half" idx="2"/>
          </p:nvPr>
        </p:nvSpPr>
        <p:spPr>
          <a:xfrm>
            <a:off x="251520" y="2492896"/>
            <a:ext cx="4176464" cy="3816424"/>
          </a:xfrm>
          <a:effectLst>
            <a:glow>
              <a:schemeClr val="accent1"/>
            </a:glow>
            <a:softEdge rad="0"/>
          </a:effectLst>
        </p:spPr>
        <p:txBody>
          <a:bodyPr>
            <a:normAutofit fontScale="92500" lnSpcReduction="20000"/>
          </a:bodyPr>
          <a:lstStyle/>
          <a:p>
            <a:pPr indent="361950" algn="just"/>
            <a:r>
              <a:rPr lang="ru-RU" sz="1600" dirty="0" err="1"/>
              <a:t>Егер</a:t>
            </a:r>
            <a:r>
              <a:rPr lang="ru-RU" sz="1600" dirty="0"/>
              <a:t> </a:t>
            </a:r>
            <a:r>
              <a:rPr lang="ru-RU" sz="1600" dirty="0" err="1"/>
              <a:t>Қазақстан</a:t>
            </a:r>
            <a:r>
              <a:rPr lang="ru-RU" sz="1600" dirty="0"/>
              <a:t> </a:t>
            </a:r>
            <a:r>
              <a:rPr lang="ru-RU" sz="1600" dirty="0" err="1"/>
              <a:t>Республикасы</a:t>
            </a:r>
            <a:r>
              <a:rPr lang="ru-RU" sz="1600" dirty="0"/>
              <a:t> </a:t>
            </a:r>
            <a:r>
              <a:rPr lang="ru-RU" sz="1600" dirty="0" err="1"/>
              <a:t>ратификациялаған</a:t>
            </a:r>
            <a:r>
              <a:rPr lang="ru-RU" sz="1600" dirty="0"/>
              <a:t> </a:t>
            </a:r>
            <a:r>
              <a:rPr lang="ru-RU" sz="1600" dirty="0" err="1"/>
              <a:t>халықаралық</a:t>
            </a:r>
            <a:r>
              <a:rPr lang="ru-RU" sz="1600" dirty="0"/>
              <a:t> </a:t>
            </a:r>
            <a:r>
              <a:rPr lang="ru-RU" sz="1600" dirty="0" err="1"/>
              <a:t>шартта</a:t>
            </a:r>
            <a:r>
              <a:rPr lang="ru-RU" sz="1600" dirty="0"/>
              <a:t> </a:t>
            </a:r>
            <a:r>
              <a:rPr lang="ru-RU" sz="1600" dirty="0" err="1"/>
              <a:t>өзгеше</a:t>
            </a:r>
            <a:r>
              <a:rPr lang="ru-RU" sz="1600" dirty="0"/>
              <a:t> </a:t>
            </a:r>
            <a:r>
              <a:rPr lang="ru-RU" sz="1600" dirty="0" err="1"/>
              <a:t>көзделмесе</a:t>
            </a:r>
            <a:r>
              <a:rPr lang="ru-RU" sz="1600" dirty="0"/>
              <a:t>, осы </a:t>
            </a:r>
            <a:r>
              <a:rPr lang="ru-RU" sz="1600" dirty="0" err="1"/>
              <a:t>Заң</a:t>
            </a:r>
            <a:r>
              <a:rPr lang="ru-RU" sz="1600" dirty="0"/>
              <a:t> </a:t>
            </a:r>
            <a:r>
              <a:rPr lang="ru-RU" sz="1600" dirty="0" err="1"/>
              <a:t>Қазақстан</a:t>
            </a:r>
            <a:r>
              <a:rPr lang="ru-RU" sz="1600" dirty="0"/>
              <a:t> </a:t>
            </a:r>
            <a:r>
              <a:rPr lang="ru-RU" sz="1600" dirty="0" err="1"/>
              <a:t>Республикасының</a:t>
            </a:r>
            <a:r>
              <a:rPr lang="ru-RU" sz="1600" dirty="0"/>
              <a:t> </a:t>
            </a:r>
            <a:r>
              <a:rPr lang="ru-RU" sz="1600" dirty="0" err="1"/>
              <a:t>азаматтарына</a:t>
            </a:r>
            <a:r>
              <a:rPr lang="ru-RU" sz="1600" dirty="0"/>
              <a:t> және </a:t>
            </a:r>
            <a:r>
              <a:rPr lang="ru-RU" sz="1600" dirty="0" err="1"/>
              <a:t>Қазақстан</a:t>
            </a:r>
            <a:r>
              <a:rPr lang="ru-RU" sz="1600" dirty="0"/>
              <a:t> </a:t>
            </a:r>
            <a:r>
              <a:rPr lang="ru-RU" sz="1600" dirty="0" err="1"/>
              <a:t>Республикасында</a:t>
            </a:r>
            <a:r>
              <a:rPr lang="ru-RU" sz="1600" dirty="0"/>
              <a:t> </a:t>
            </a:r>
            <a:r>
              <a:rPr lang="ru-RU" sz="1600" dirty="0" err="1"/>
              <a:t>тіркелген</a:t>
            </a:r>
            <a:r>
              <a:rPr lang="ru-RU" sz="1600" dirty="0"/>
              <a:t> </a:t>
            </a:r>
            <a:r>
              <a:rPr lang="ru-RU" sz="1600" dirty="0" err="1"/>
              <a:t>заңды</a:t>
            </a:r>
            <a:r>
              <a:rPr lang="ru-RU" sz="1600" dirty="0"/>
              <a:t> </a:t>
            </a:r>
            <a:r>
              <a:rPr lang="ru-RU" sz="1600" dirty="0" err="1"/>
              <a:t>тұлғаларға</a:t>
            </a:r>
            <a:r>
              <a:rPr lang="ru-RU" sz="1600" dirty="0"/>
              <a:t> </a:t>
            </a:r>
            <a:r>
              <a:rPr lang="ru-RU" sz="1600" dirty="0" err="1"/>
              <a:t>қатысты</a:t>
            </a:r>
            <a:r>
              <a:rPr lang="ru-RU" sz="1600" dirty="0"/>
              <a:t> </a:t>
            </a:r>
            <a:r>
              <a:rPr lang="ru-RU" sz="1600" dirty="0" err="1" smtClean="0"/>
              <a:t>қолданылады</a:t>
            </a:r>
            <a:endParaRPr lang="ru-RU" sz="1600" dirty="0" smtClean="0"/>
          </a:p>
          <a:p>
            <a:pPr indent="361950" algn="just"/>
            <a:r>
              <a:rPr lang="ru-RU" sz="1600" dirty="0" err="1">
                <a:latin typeface="+mj-lt"/>
                <a:ea typeface="+mj-ea"/>
                <a:cs typeface="+mj-cs"/>
              </a:rPr>
              <a:t>Сыбайлас</a:t>
            </a:r>
            <a:r>
              <a:rPr lang="ru-RU" sz="1600" dirty="0">
                <a:latin typeface="+mj-lt"/>
                <a:ea typeface="+mj-ea"/>
                <a:cs typeface="+mj-cs"/>
              </a:rPr>
              <a:t> </a:t>
            </a:r>
            <a:r>
              <a:rPr lang="ru-RU" sz="1600" dirty="0" err="1">
                <a:latin typeface="+mj-lt"/>
                <a:ea typeface="+mj-ea"/>
                <a:cs typeface="+mj-cs"/>
              </a:rPr>
              <a:t>жемқорлыққа</a:t>
            </a:r>
            <a:r>
              <a:rPr lang="ru-RU" sz="1600" dirty="0">
                <a:latin typeface="+mj-lt"/>
                <a:ea typeface="+mj-ea"/>
                <a:cs typeface="+mj-cs"/>
              </a:rPr>
              <a:t> </a:t>
            </a:r>
            <a:r>
              <a:rPr lang="ru-RU" sz="1600" dirty="0" err="1">
                <a:latin typeface="+mj-lt"/>
                <a:ea typeface="+mj-ea"/>
                <a:cs typeface="+mj-cs"/>
              </a:rPr>
              <a:t>қарсы</a:t>
            </a:r>
            <a:r>
              <a:rPr lang="ru-RU" sz="1600" dirty="0">
                <a:latin typeface="+mj-lt"/>
                <a:ea typeface="+mj-ea"/>
                <a:cs typeface="+mj-cs"/>
              </a:rPr>
              <a:t> </a:t>
            </a:r>
            <a:r>
              <a:rPr lang="ru-RU" sz="1600" dirty="0" err="1" smtClean="0">
                <a:latin typeface="+mj-lt"/>
                <a:ea typeface="+mj-ea"/>
                <a:cs typeface="+mj-cs"/>
              </a:rPr>
              <a:t>іс-қимыл</a:t>
            </a:r>
            <a:r>
              <a:rPr lang="ru-RU" sz="1600" dirty="0" smtClean="0">
                <a:latin typeface="+mj-lt"/>
                <a:ea typeface="+mj-ea"/>
                <a:cs typeface="+mj-cs"/>
              </a:rPr>
              <a:t> – </a:t>
            </a:r>
            <a:r>
              <a:rPr lang="ru-RU" sz="1600" dirty="0" err="1" smtClean="0">
                <a:latin typeface="+mj-lt"/>
                <a:ea typeface="+mj-ea"/>
                <a:cs typeface="+mj-cs"/>
              </a:rPr>
              <a:t>сыбайлас</a:t>
            </a:r>
            <a:r>
              <a:rPr lang="ru-RU" sz="1600" dirty="0" smtClean="0">
                <a:latin typeface="+mj-lt"/>
                <a:ea typeface="+mj-ea"/>
                <a:cs typeface="+mj-cs"/>
              </a:rPr>
              <a:t> </a:t>
            </a:r>
            <a:r>
              <a:rPr lang="ru-RU" sz="1600" dirty="0" err="1">
                <a:latin typeface="+mj-lt"/>
                <a:ea typeface="+mj-ea"/>
                <a:cs typeface="+mj-cs"/>
              </a:rPr>
              <a:t>жемқорлықтың</a:t>
            </a:r>
            <a:r>
              <a:rPr lang="ru-RU" sz="1600" dirty="0">
                <a:latin typeface="+mj-lt"/>
                <a:ea typeface="+mj-ea"/>
                <a:cs typeface="+mj-cs"/>
              </a:rPr>
              <a:t> </a:t>
            </a:r>
            <a:r>
              <a:rPr lang="ru-RU" sz="1600" dirty="0" err="1">
                <a:latin typeface="+mj-lt"/>
                <a:ea typeface="+mj-ea"/>
                <a:cs typeface="+mj-cs"/>
              </a:rPr>
              <a:t>алдын</a:t>
            </a:r>
            <a:r>
              <a:rPr lang="ru-RU" sz="1600" dirty="0">
                <a:latin typeface="+mj-lt"/>
                <a:ea typeface="+mj-ea"/>
                <a:cs typeface="+mj-cs"/>
              </a:rPr>
              <a:t> </a:t>
            </a:r>
            <a:r>
              <a:rPr lang="ru-RU" sz="1600" dirty="0" err="1">
                <a:latin typeface="+mj-lt"/>
                <a:ea typeface="+mj-ea"/>
                <a:cs typeface="+mj-cs"/>
              </a:rPr>
              <a:t>алу</a:t>
            </a:r>
            <a:r>
              <a:rPr lang="ru-RU" sz="1600" dirty="0">
                <a:latin typeface="+mj-lt"/>
                <a:ea typeface="+mj-ea"/>
                <a:cs typeface="+mj-cs"/>
              </a:rPr>
              <a:t>, </a:t>
            </a:r>
            <a:r>
              <a:rPr lang="ru-RU" sz="1600" dirty="0" err="1">
                <a:latin typeface="+mj-lt"/>
                <a:ea typeface="+mj-ea"/>
                <a:cs typeface="+mj-cs"/>
              </a:rPr>
              <a:t>оның</a:t>
            </a:r>
            <a:r>
              <a:rPr lang="ru-RU" sz="1600" dirty="0">
                <a:latin typeface="+mj-lt"/>
                <a:ea typeface="+mj-ea"/>
                <a:cs typeface="+mj-cs"/>
              </a:rPr>
              <a:t> </a:t>
            </a:r>
            <a:r>
              <a:rPr lang="ru-RU" sz="1600" dirty="0" err="1">
                <a:latin typeface="+mj-lt"/>
                <a:ea typeface="+mj-ea"/>
                <a:cs typeface="+mj-cs"/>
              </a:rPr>
              <a:t>ішінде</a:t>
            </a:r>
            <a:r>
              <a:rPr lang="ru-RU" sz="1600" dirty="0">
                <a:latin typeface="+mj-lt"/>
                <a:ea typeface="+mj-ea"/>
                <a:cs typeface="+mj-cs"/>
              </a:rPr>
              <a:t> </a:t>
            </a:r>
            <a:r>
              <a:rPr lang="ru-RU" sz="1600" dirty="0" err="1">
                <a:latin typeface="+mj-lt"/>
                <a:ea typeface="+mj-ea"/>
                <a:cs typeface="+mj-cs"/>
              </a:rPr>
              <a:t>қоғамда</a:t>
            </a:r>
            <a:r>
              <a:rPr lang="ru-RU" sz="1600" dirty="0">
                <a:latin typeface="+mj-lt"/>
                <a:ea typeface="+mj-ea"/>
                <a:cs typeface="+mj-cs"/>
              </a:rPr>
              <a:t> </a:t>
            </a:r>
            <a:r>
              <a:rPr lang="ru-RU" sz="1600" dirty="0" err="1">
                <a:latin typeface="+mj-lt"/>
                <a:ea typeface="+mj-ea"/>
                <a:cs typeface="+mj-cs"/>
              </a:rPr>
              <a:t>сыбайлас</a:t>
            </a:r>
            <a:r>
              <a:rPr lang="ru-RU" sz="1600" dirty="0">
                <a:latin typeface="+mj-lt"/>
                <a:ea typeface="+mj-ea"/>
                <a:cs typeface="+mj-cs"/>
              </a:rPr>
              <a:t> </a:t>
            </a:r>
            <a:r>
              <a:rPr lang="ru-RU" sz="1600" dirty="0" err="1">
                <a:latin typeface="+mj-lt"/>
                <a:ea typeface="+mj-ea"/>
                <a:cs typeface="+mj-cs"/>
              </a:rPr>
              <a:t>жемқорлыққа</a:t>
            </a:r>
            <a:r>
              <a:rPr lang="ru-RU" sz="1600" dirty="0">
                <a:latin typeface="+mj-lt"/>
                <a:ea typeface="+mj-ea"/>
                <a:cs typeface="+mj-cs"/>
              </a:rPr>
              <a:t> </a:t>
            </a:r>
            <a:r>
              <a:rPr lang="ru-RU" sz="1600" dirty="0" err="1">
                <a:latin typeface="+mj-lt"/>
                <a:ea typeface="+mj-ea"/>
                <a:cs typeface="+mj-cs"/>
              </a:rPr>
              <a:t>қарсы</a:t>
            </a:r>
            <a:r>
              <a:rPr lang="ru-RU" sz="1600" dirty="0">
                <a:latin typeface="+mj-lt"/>
                <a:ea typeface="+mj-ea"/>
                <a:cs typeface="+mj-cs"/>
              </a:rPr>
              <a:t> </a:t>
            </a:r>
            <a:r>
              <a:rPr lang="ru-RU" sz="1600" dirty="0" err="1">
                <a:latin typeface="+mj-lt"/>
                <a:ea typeface="+mj-ea"/>
                <a:cs typeface="+mj-cs"/>
              </a:rPr>
              <a:t>мәдениетті</a:t>
            </a:r>
            <a:r>
              <a:rPr lang="ru-RU" sz="1600" dirty="0">
                <a:latin typeface="+mj-lt"/>
                <a:ea typeface="+mj-ea"/>
                <a:cs typeface="+mj-cs"/>
              </a:rPr>
              <a:t> </a:t>
            </a:r>
            <a:r>
              <a:rPr lang="ru-RU" sz="1600" dirty="0" err="1">
                <a:latin typeface="+mj-lt"/>
                <a:ea typeface="+mj-ea"/>
                <a:cs typeface="+mj-cs"/>
              </a:rPr>
              <a:t>қалыптастыру</a:t>
            </a:r>
            <a:r>
              <a:rPr lang="ru-RU" sz="1600" dirty="0">
                <a:latin typeface="+mj-lt"/>
                <a:ea typeface="+mj-ea"/>
                <a:cs typeface="+mj-cs"/>
              </a:rPr>
              <a:t>, </a:t>
            </a:r>
            <a:r>
              <a:rPr lang="ru-RU" sz="1600" dirty="0" err="1">
                <a:latin typeface="+mj-lt"/>
                <a:ea typeface="+mj-ea"/>
                <a:cs typeface="+mj-cs"/>
              </a:rPr>
              <a:t>сыбайлас</a:t>
            </a:r>
            <a:r>
              <a:rPr lang="ru-RU" sz="1600" dirty="0">
                <a:latin typeface="+mj-lt"/>
                <a:ea typeface="+mj-ea"/>
                <a:cs typeface="+mj-cs"/>
              </a:rPr>
              <a:t> </a:t>
            </a:r>
            <a:r>
              <a:rPr lang="ru-RU" sz="1600" dirty="0" err="1">
                <a:latin typeface="+mj-lt"/>
                <a:ea typeface="+mj-ea"/>
                <a:cs typeface="+mj-cs"/>
              </a:rPr>
              <a:t>жемқорлық</a:t>
            </a:r>
            <a:r>
              <a:rPr lang="ru-RU" sz="1600" dirty="0">
                <a:latin typeface="+mj-lt"/>
                <a:ea typeface="+mj-ea"/>
                <a:cs typeface="+mj-cs"/>
              </a:rPr>
              <a:t> </a:t>
            </a:r>
            <a:r>
              <a:rPr lang="ru-RU" sz="1600" dirty="0" err="1">
                <a:latin typeface="+mj-lt"/>
                <a:ea typeface="+mj-ea"/>
                <a:cs typeface="+mj-cs"/>
              </a:rPr>
              <a:t>құқық</a:t>
            </a:r>
            <a:r>
              <a:rPr lang="ru-RU" sz="1600" dirty="0">
                <a:latin typeface="+mj-lt"/>
                <a:ea typeface="+mj-ea"/>
                <a:cs typeface="+mj-cs"/>
              </a:rPr>
              <a:t> </a:t>
            </a:r>
            <a:r>
              <a:rPr lang="ru-RU" sz="1600" dirty="0" err="1">
                <a:latin typeface="+mj-lt"/>
                <a:ea typeface="+mj-ea"/>
                <a:cs typeface="+mj-cs"/>
              </a:rPr>
              <a:t>бұзушылықтар</a:t>
            </a:r>
            <a:r>
              <a:rPr lang="ru-RU" sz="1600" dirty="0">
                <a:latin typeface="+mj-lt"/>
                <a:ea typeface="+mj-ea"/>
                <a:cs typeface="+mj-cs"/>
              </a:rPr>
              <a:t> </a:t>
            </a:r>
            <a:r>
              <a:rPr lang="ru-RU" sz="1600" dirty="0" err="1">
                <a:latin typeface="+mj-lt"/>
                <a:ea typeface="+mj-ea"/>
                <a:cs typeface="+mj-cs"/>
              </a:rPr>
              <a:t>жасауға</a:t>
            </a:r>
            <a:r>
              <a:rPr lang="ru-RU" sz="1600" dirty="0">
                <a:latin typeface="+mj-lt"/>
                <a:ea typeface="+mj-ea"/>
                <a:cs typeface="+mj-cs"/>
              </a:rPr>
              <a:t> </a:t>
            </a:r>
            <a:r>
              <a:rPr lang="ru-RU" sz="1600" dirty="0" err="1">
                <a:latin typeface="+mj-lt"/>
                <a:ea typeface="+mj-ea"/>
                <a:cs typeface="+mj-cs"/>
              </a:rPr>
              <a:t>ықпал</a:t>
            </a:r>
            <a:r>
              <a:rPr lang="ru-RU" sz="1600" dirty="0">
                <a:latin typeface="+mj-lt"/>
                <a:ea typeface="+mj-ea"/>
                <a:cs typeface="+mj-cs"/>
              </a:rPr>
              <a:t> </a:t>
            </a:r>
            <a:r>
              <a:rPr lang="ru-RU" sz="1600" dirty="0" err="1">
                <a:latin typeface="+mj-lt"/>
                <a:ea typeface="+mj-ea"/>
                <a:cs typeface="+mj-cs"/>
              </a:rPr>
              <a:t>ететін</a:t>
            </a:r>
            <a:r>
              <a:rPr lang="ru-RU" sz="1600" dirty="0">
                <a:latin typeface="+mj-lt"/>
                <a:ea typeface="+mj-ea"/>
                <a:cs typeface="+mj-cs"/>
              </a:rPr>
              <a:t> </a:t>
            </a:r>
            <a:r>
              <a:rPr lang="ru-RU" sz="1600" dirty="0" err="1">
                <a:latin typeface="+mj-lt"/>
                <a:ea typeface="+mj-ea"/>
                <a:cs typeface="+mj-cs"/>
              </a:rPr>
              <a:t>себептер</a:t>
            </a:r>
            <a:r>
              <a:rPr lang="ru-RU" sz="1600" dirty="0">
                <a:latin typeface="+mj-lt"/>
                <a:ea typeface="+mj-ea"/>
                <a:cs typeface="+mj-cs"/>
              </a:rPr>
              <a:t> мен </a:t>
            </a:r>
            <a:r>
              <a:rPr lang="ru-RU" sz="1600" dirty="0" err="1" smtClean="0">
                <a:latin typeface="+mj-lt"/>
                <a:ea typeface="+mj-ea"/>
                <a:cs typeface="+mj-cs"/>
              </a:rPr>
              <a:t>талаптарды</a:t>
            </a:r>
            <a:r>
              <a:rPr lang="ru-RU" sz="1600" dirty="0" smtClean="0">
                <a:latin typeface="+mj-lt"/>
                <a:ea typeface="+mj-ea"/>
                <a:cs typeface="+mj-cs"/>
              </a:rPr>
              <a:t> </a:t>
            </a:r>
            <a:r>
              <a:rPr lang="ru-RU" sz="1600" dirty="0" err="1">
                <a:latin typeface="+mj-lt"/>
                <a:ea typeface="+mj-ea"/>
                <a:cs typeface="+mj-cs"/>
              </a:rPr>
              <a:t>анықтау</a:t>
            </a:r>
            <a:r>
              <a:rPr lang="ru-RU" sz="1600" dirty="0">
                <a:latin typeface="+mj-lt"/>
                <a:ea typeface="+mj-ea"/>
                <a:cs typeface="+mj-cs"/>
              </a:rPr>
              <a:t> және жою, </a:t>
            </a:r>
            <a:r>
              <a:rPr lang="ru-RU" sz="1600" dirty="0" err="1">
                <a:latin typeface="+mj-lt"/>
                <a:ea typeface="+mj-ea"/>
                <a:cs typeface="+mj-cs"/>
              </a:rPr>
              <a:t>сондай-ақ</a:t>
            </a:r>
            <a:r>
              <a:rPr lang="ru-RU" sz="1600" dirty="0">
                <a:latin typeface="+mj-lt"/>
                <a:ea typeface="+mj-ea"/>
                <a:cs typeface="+mj-cs"/>
              </a:rPr>
              <a:t> </a:t>
            </a:r>
            <a:r>
              <a:rPr lang="ru-RU" sz="1600" dirty="0" err="1">
                <a:latin typeface="+mj-lt"/>
                <a:ea typeface="+mj-ea"/>
                <a:cs typeface="+mj-cs"/>
              </a:rPr>
              <a:t>сыбайлас</a:t>
            </a:r>
            <a:r>
              <a:rPr lang="ru-RU" sz="1600" dirty="0">
                <a:latin typeface="+mj-lt"/>
                <a:ea typeface="+mj-ea"/>
                <a:cs typeface="+mj-cs"/>
              </a:rPr>
              <a:t> </a:t>
            </a:r>
            <a:r>
              <a:rPr lang="ru-RU" sz="1600" dirty="0" err="1">
                <a:latin typeface="+mj-lt"/>
                <a:ea typeface="+mj-ea"/>
                <a:cs typeface="+mj-cs"/>
              </a:rPr>
              <a:t>жемқорлық</a:t>
            </a:r>
            <a:r>
              <a:rPr lang="ru-RU" sz="1600" dirty="0">
                <a:latin typeface="+mj-lt"/>
                <a:ea typeface="+mj-ea"/>
                <a:cs typeface="+mj-cs"/>
              </a:rPr>
              <a:t> </a:t>
            </a:r>
            <a:r>
              <a:rPr lang="ru-RU" sz="1600" dirty="0" err="1">
                <a:latin typeface="+mj-lt"/>
                <a:ea typeface="+mj-ea"/>
                <a:cs typeface="+mj-cs"/>
              </a:rPr>
              <a:t>құқық</a:t>
            </a:r>
            <a:r>
              <a:rPr lang="ru-RU" sz="1600" dirty="0">
                <a:latin typeface="+mj-lt"/>
                <a:ea typeface="+mj-ea"/>
                <a:cs typeface="+mj-cs"/>
              </a:rPr>
              <a:t> </a:t>
            </a:r>
            <a:r>
              <a:rPr lang="ru-RU" sz="1600" dirty="0" err="1">
                <a:latin typeface="+mj-lt"/>
                <a:ea typeface="+mj-ea"/>
                <a:cs typeface="+mj-cs"/>
              </a:rPr>
              <a:t>бұзушылықтарды</a:t>
            </a:r>
            <a:r>
              <a:rPr lang="ru-RU" sz="1600" dirty="0">
                <a:latin typeface="+mj-lt"/>
                <a:ea typeface="+mj-ea"/>
                <a:cs typeface="+mj-cs"/>
              </a:rPr>
              <a:t> </a:t>
            </a:r>
            <a:r>
              <a:rPr lang="ru-RU" sz="1600" dirty="0" err="1">
                <a:latin typeface="+mj-lt"/>
                <a:ea typeface="+mj-ea"/>
                <a:cs typeface="+mj-cs"/>
              </a:rPr>
              <a:t>анықтау</a:t>
            </a:r>
            <a:r>
              <a:rPr lang="ru-RU" sz="1600" dirty="0">
                <a:latin typeface="+mj-lt"/>
                <a:ea typeface="+mj-ea"/>
                <a:cs typeface="+mj-cs"/>
              </a:rPr>
              <a:t>, </a:t>
            </a:r>
            <a:r>
              <a:rPr lang="ru-RU" sz="1600" dirty="0" err="1">
                <a:latin typeface="+mj-lt"/>
                <a:ea typeface="+mj-ea"/>
                <a:cs typeface="+mj-cs"/>
              </a:rPr>
              <a:t>жолын</a:t>
            </a:r>
            <a:r>
              <a:rPr lang="ru-RU" sz="1600" dirty="0">
                <a:latin typeface="+mj-lt"/>
                <a:ea typeface="+mj-ea"/>
                <a:cs typeface="+mj-cs"/>
              </a:rPr>
              <a:t> </a:t>
            </a:r>
            <a:r>
              <a:rPr lang="ru-RU" sz="1600" dirty="0" err="1">
                <a:latin typeface="+mj-lt"/>
                <a:ea typeface="+mj-ea"/>
                <a:cs typeface="+mj-cs"/>
              </a:rPr>
              <a:t>кесу</a:t>
            </a:r>
            <a:r>
              <a:rPr lang="ru-RU" sz="1600" dirty="0">
                <a:latin typeface="+mj-lt"/>
                <a:ea typeface="+mj-ea"/>
                <a:cs typeface="+mj-cs"/>
              </a:rPr>
              <a:t>, </a:t>
            </a:r>
            <a:r>
              <a:rPr lang="ru-RU" sz="1600" dirty="0" err="1" smtClean="0">
                <a:latin typeface="+mj-lt"/>
                <a:ea typeface="+mj-ea"/>
                <a:cs typeface="+mj-cs"/>
              </a:rPr>
              <a:t>ашу</a:t>
            </a:r>
            <a:r>
              <a:rPr lang="ru-RU" sz="1600" dirty="0" smtClean="0">
                <a:latin typeface="+mj-lt"/>
                <a:ea typeface="+mj-ea"/>
                <a:cs typeface="+mj-cs"/>
              </a:rPr>
              <a:t>, </a:t>
            </a:r>
            <a:r>
              <a:rPr lang="ru-RU" sz="1600" dirty="0" err="1">
                <a:latin typeface="+mj-lt"/>
                <a:ea typeface="+mj-ea"/>
                <a:cs typeface="+mj-cs"/>
              </a:rPr>
              <a:t>тергеу</a:t>
            </a:r>
            <a:r>
              <a:rPr lang="ru-RU" sz="1600" dirty="0">
                <a:latin typeface="+mj-lt"/>
                <a:ea typeface="+mj-ea"/>
                <a:cs typeface="+mj-cs"/>
              </a:rPr>
              <a:t> және </a:t>
            </a:r>
            <a:r>
              <a:rPr lang="ru-RU" sz="1600" dirty="0" err="1">
                <a:latin typeface="+mj-lt"/>
                <a:ea typeface="+mj-ea"/>
                <a:cs typeface="+mj-cs"/>
              </a:rPr>
              <a:t>олардың</a:t>
            </a:r>
            <a:r>
              <a:rPr lang="ru-RU" sz="1600" dirty="0">
                <a:latin typeface="+mj-lt"/>
                <a:ea typeface="+mj-ea"/>
                <a:cs typeface="+mj-cs"/>
              </a:rPr>
              <a:t> </a:t>
            </a:r>
            <a:r>
              <a:rPr lang="ru-RU" sz="1600" dirty="0" err="1">
                <a:latin typeface="+mj-lt"/>
                <a:ea typeface="+mj-ea"/>
                <a:cs typeface="+mj-cs"/>
              </a:rPr>
              <a:t>салдарын</a:t>
            </a:r>
            <a:r>
              <a:rPr lang="ru-RU" sz="1600" dirty="0">
                <a:latin typeface="+mj-lt"/>
                <a:ea typeface="+mj-ea"/>
                <a:cs typeface="+mj-cs"/>
              </a:rPr>
              <a:t> жою </a:t>
            </a:r>
            <a:r>
              <a:rPr lang="ru-RU" sz="1600" dirty="0" err="1">
                <a:latin typeface="+mj-lt"/>
                <a:ea typeface="+mj-ea"/>
                <a:cs typeface="+mj-cs"/>
              </a:rPr>
              <a:t>жөніндегі</a:t>
            </a:r>
            <a:r>
              <a:rPr lang="ru-RU" sz="1600" dirty="0">
                <a:latin typeface="+mj-lt"/>
                <a:ea typeface="+mj-ea"/>
                <a:cs typeface="+mj-cs"/>
              </a:rPr>
              <a:t> </a:t>
            </a:r>
            <a:r>
              <a:rPr lang="ru-RU" sz="1600" dirty="0" err="1">
                <a:latin typeface="+mj-lt"/>
                <a:ea typeface="+mj-ea"/>
                <a:cs typeface="+mj-cs"/>
              </a:rPr>
              <a:t>өз</a:t>
            </a:r>
            <a:r>
              <a:rPr lang="ru-RU" sz="1600" dirty="0">
                <a:latin typeface="+mj-lt"/>
                <a:ea typeface="+mj-ea"/>
                <a:cs typeface="+mj-cs"/>
              </a:rPr>
              <a:t> </a:t>
            </a:r>
            <a:r>
              <a:rPr lang="ru-RU" sz="1600" dirty="0" err="1">
                <a:latin typeface="+mj-lt"/>
                <a:ea typeface="+mj-ea"/>
                <a:cs typeface="+mj-cs"/>
              </a:rPr>
              <a:t>өкілеттіктері</a:t>
            </a:r>
            <a:r>
              <a:rPr lang="ru-RU" sz="1600" dirty="0">
                <a:latin typeface="+mj-lt"/>
                <a:ea typeface="+mj-ea"/>
                <a:cs typeface="+mj-cs"/>
              </a:rPr>
              <a:t> </a:t>
            </a:r>
            <a:r>
              <a:rPr lang="ru-RU" sz="1600" dirty="0" err="1">
                <a:latin typeface="+mj-lt"/>
                <a:ea typeface="+mj-ea"/>
                <a:cs typeface="+mj-cs"/>
              </a:rPr>
              <a:t>шегіндегі</a:t>
            </a:r>
            <a:r>
              <a:rPr lang="ru-RU" sz="1600" dirty="0">
                <a:latin typeface="+mj-lt"/>
                <a:ea typeface="+mj-ea"/>
                <a:cs typeface="+mj-cs"/>
              </a:rPr>
              <a:t> </a:t>
            </a:r>
            <a:r>
              <a:rPr lang="ru-RU" sz="1600" dirty="0" err="1">
                <a:latin typeface="+mj-lt"/>
                <a:ea typeface="+mj-ea"/>
                <a:cs typeface="+mj-cs"/>
              </a:rPr>
              <a:t>сыбайлас</a:t>
            </a:r>
            <a:r>
              <a:rPr lang="ru-RU" sz="1600" dirty="0">
                <a:latin typeface="+mj-lt"/>
                <a:ea typeface="+mj-ea"/>
                <a:cs typeface="+mj-cs"/>
              </a:rPr>
              <a:t> </a:t>
            </a:r>
            <a:r>
              <a:rPr lang="ru-RU" sz="1600" dirty="0" err="1">
                <a:latin typeface="+mj-lt"/>
                <a:ea typeface="+mj-ea"/>
                <a:cs typeface="+mj-cs"/>
              </a:rPr>
              <a:t>жемқорлыққа</a:t>
            </a:r>
            <a:r>
              <a:rPr lang="ru-RU" sz="1600" dirty="0">
                <a:latin typeface="+mj-lt"/>
                <a:ea typeface="+mj-ea"/>
                <a:cs typeface="+mj-cs"/>
              </a:rPr>
              <a:t> </a:t>
            </a:r>
            <a:r>
              <a:rPr lang="ru-RU" sz="1600" dirty="0" err="1">
                <a:latin typeface="+mj-lt"/>
                <a:ea typeface="+mj-ea"/>
                <a:cs typeface="+mj-cs"/>
              </a:rPr>
              <a:t>қарсы</a:t>
            </a:r>
            <a:r>
              <a:rPr lang="ru-RU" sz="1600" dirty="0">
                <a:latin typeface="+mj-lt"/>
                <a:ea typeface="+mj-ea"/>
                <a:cs typeface="+mj-cs"/>
              </a:rPr>
              <a:t> </a:t>
            </a:r>
            <a:r>
              <a:rPr lang="ru-RU" sz="1600" dirty="0" err="1">
                <a:latin typeface="+mj-lt"/>
                <a:ea typeface="+mj-ea"/>
                <a:cs typeface="+mj-cs"/>
              </a:rPr>
              <a:t>іс-қимыл</a:t>
            </a:r>
            <a:r>
              <a:rPr lang="ru-RU" sz="1600" dirty="0">
                <a:latin typeface="+mj-lt"/>
                <a:ea typeface="+mj-ea"/>
                <a:cs typeface="+mj-cs"/>
              </a:rPr>
              <a:t> </a:t>
            </a:r>
            <a:r>
              <a:rPr lang="ru-RU" sz="1600" dirty="0" err="1">
                <a:latin typeface="+mj-lt"/>
                <a:ea typeface="+mj-ea"/>
                <a:cs typeface="+mj-cs"/>
              </a:rPr>
              <a:t>субъектілерінің</a:t>
            </a:r>
            <a:r>
              <a:rPr lang="ru-RU" sz="1600" dirty="0">
                <a:latin typeface="+mj-lt"/>
                <a:ea typeface="+mj-ea"/>
                <a:cs typeface="+mj-cs"/>
              </a:rPr>
              <a:t> </a:t>
            </a:r>
            <a:r>
              <a:rPr lang="ru-RU" sz="1600" dirty="0" err="1" smtClean="0">
                <a:latin typeface="+mj-lt"/>
                <a:ea typeface="+mj-ea"/>
                <a:cs typeface="+mj-cs"/>
              </a:rPr>
              <a:t>қызметі</a:t>
            </a:r>
            <a:endParaRPr lang="ru-RU" sz="1600" dirty="0" smtClean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225592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55976" y="260648"/>
            <a:ext cx="4536504" cy="1354162"/>
          </a:xfrm>
        </p:spPr>
        <p:txBody>
          <a:bodyPr>
            <a:noAutofit/>
          </a:bodyPr>
          <a:lstStyle/>
          <a:p>
            <a:pPr algn="just"/>
            <a:r>
              <a:rPr lang="ru-RU" sz="1800" b="1" dirty="0" smtClean="0">
                <a:ea typeface="+mn-ea"/>
                <a:cs typeface="+mn-cs"/>
              </a:rPr>
              <a:t>«Хабар» </a:t>
            </a:r>
            <a:r>
              <a:rPr lang="ru-RU" sz="1800" b="1" dirty="0" err="1" smtClean="0">
                <a:ea typeface="+mn-ea"/>
                <a:cs typeface="+mn-cs"/>
              </a:rPr>
              <a:t>Агенттігі</a:t>
            </a:r>
            <a:r>
              <a:rPr lang="ru-RU" sz="1800" b="1" dirty="0" smtClean="0">
                <a:ea typeface="+mn-ea"/>
                <a:cs typeface="+mn-cs"/>
              </a:rPr>
              <a:t>» </a:t>
            </a:r>
            <a:r>
              <a:rPr lang="ru-RU" sz="1800" b="1" dirty="0">
                <a:ea typeface="+mn-ea"/>
                <a:cs typeface="+mn-cs"/>
              </a:rPr>
              <a:t>АҚ-да </a:t>
            </a:r>
            <a:r>
              <a:rPr lang="ru-RU" sz="1800" b="1" dirty="0" err="1">
                <a:ea typeface="+mn-ea"/>
                <a:cs typeface="+mn-cs"/>
              </a:rPr>
              <a:t>сыбайлас</a:t>
            </a:r>
            <a:r>
              <a:rPr lang="ru-RU" sz="1800" b="1" dirty="0">
                <a:ea typeface="+mn-ea"/>
                <a:cs typeface="+mn-cs"/>
              </a:rPr>
              <a:t> </a:t>
            </a:r>
            <a:r>
              <a:rPr lang="ru-RU" sz="1800" b="1" dirty="0" err="1">
                <a:ea typeface="+mn-ea"/>
                <a:cs typeface="+mn-cs"/>
              </a:rPr>
              <a:t>жемқорлыққа</a:t>
            </a:r>
            <a:r>
              <a:rPr lang="ru-RU" sz="1800" b="1" dirty="0">
                <a:ea typeface="+mn-ea"/>
                <a:cs typeface="+mn-cs"/>
              </a:rPr>
              <a:t> </a:t>
            </a:r>
            <a:r>
              <a:rPr lang="ru-RU" sz="1800" b="1" dirty="0" err="1">
                <a:ea typeface="+mn-ea"/>
                <a:cs typeface="+mn-cs"/>
              </a:rPr>
              <a:t>қарсы</a:t>
            </a:r>
            <a:r>
              <a:rPr lang="ru-RU" sz="1800" b="1" dirty="0">
                <a:ea typeface="+mn-ea"/>
                <a:cs typeface="+mn-cs"/>
              </a:rPr>
              <a:t> </a:t>
            </a:r>
            <a:r>
              <a:rPr lang="ru-RU" sz="1800" b="1" dirty="0" err="1">
                <a:ea typeface="+mn-ea"/>
                <a:cs typeface="+mn-cs"/>
              </a:rPr>
              <a:t>іс-қимылдың</a:t>
            </a:r>
            <a:r>
              <a:rPr lang="ru-RU" sz="1800" b="1" dirty="0">
                <a:ea typeface="+mn-ea"/>
                <a:cs typeface="+mn-cs"/>
              </a:rPr>
              <a:t> </a:t>
            </a:r>
            <a:r>
              <a:rPr lang="ru-RU" sz="1800" b="1" dirty="0" err="1">
                <a:ea typeface="+mn-ea"/>
                <a:cs typeface="+mn-cs"/>
              </a:rPr>
              <a:t>мақсаты</a:t>
            </a:r>
            <a:r>
              <a:rPr lang="ru-RU" sz="1800" b="1" dirty="0">
                <a:ea typeface="+mn-ea"/>
                <a:cs typeface="+mn-cs"/>
              </a:rPr>
              <a:t> </a:t>
            </a:r>
            <a:r>
              <a:rPr lang="ru-RU" sz="1800" b="1" dirty="0" err="1">
                <a:ea typeface="+mn-ea"/>
                <a:cs typeface="+mn-cs"/>
              </a:rPr>
              <a:t>сыбайлас</a:t>
            </a:r>
            <a:r>
              <a:rPr lang="ru-RU" sz="1800" b="1" dirty="0">
                <a:ea typeface="+mn-ea"/>
                <a:cs typeface="+mn-cs"/>
              </a:rPr>
              <a:t> </a:t>
            </a:r>
            <a:r>
              <a:rPr lang="ru-RU" sz="1800" b="1" dirty="0" err="1">
                <a:ea typeface="+mn-ea"/>
                <a:cs typeface="+mn-cs"/>
              </a:rPr>
              <a:t>жемқорлықты</a:t>
            </a:r>
            <a:r>
              <a:rPr lang="ru-RU" sz="1800" b="1" dirty="0">
                <a:ea typeface="+mn-ea"/>
                <a:cs typeface="+mn-cs"/>
              </a:rPr>
              <a:t> </a:t>
            </a:r>
            <a:r>
              <a:rPr lang="ru-RU" sz="1800" b="1" dirty="0" err="1">
                <a:ea typeface="+mn-ea"/>
                <a:cs typeface="+mn-cs"/>
              </a:rPr>
              <a:t>тудыруы</a:t>
            </a:r>
            <a:r>
              <a:rPr lang="ru-RU" sz="1800" b="1" dirty="0">
                <a:ea typeface="+mn-ea"/>
                <a:cs typeface="+mn-cs"/>
              </a:rPr>
              <a:t> </a:t>
            </a:r>
            <a:r>
              <a:rPr lang="ru-RU" sz="1800" b="1" dirty="0" err="1">
                <a:ea typeface="+mn-ea"/>
                <a:cs typeface="+mn-cs"/>
              </a:rPr>
              <a:t>мүмкін</a:t>
            </a:r>
            <a:r>
              <a:rPr lang="ru-RU" sz="1800" b="1" dirty="0">
                <a:ea typeface="+mn-ea"/>
                <a:cs typeface="+mn-cs"/>
              </a:rPr>
              <a:t> </a:t>
            </a:r>
            <a:r>
              <a:rPr lang="ru-RU" sz="1800" b="1" dirty="0" err="1">
                <a:ea typeface="+mn-ea"/>
                <a:cs typeface="+mn-cs"/>
              </a:rPr>
              <a:t>себептер</a:t>
            </a:r>
            <a:r>
              <a:rPr lang="ru-RU" sz="1800" b="1" dirty="0">
                <a:ea typeface="+mn-ea"/>
                <a:cs typeface="+mn-cs"/>
              </a:rPr>
              <a:t> мен </a:t>
            </a:r>
            <a:r>
              <a:rPr lang="ru-RU" sz="1800" b="1" dirty="0" err="1" smtClean="0">
                <a:ea typeface="+mn-ea"/>
                <a:cs typeface="+mn-cs"/>
              </a:rPr>
              <a:t>талаптарды</a:t>
            </a:r>
            <a:r>
              <a:rPr lang="ru-RU" sz="1800" b="1" dirty="0" smtClean="0">
                <a:ea typeface="+mn-ea"/>
                <a:cs typeface="+mn-cs"/>
              </a:rPr>
              <a:t> </a:t>
            </a:r>
            <a:r>
              <a:rPr lang="ru-RU" sz="1800" b="1" dirty="0">
                <a:ea typeface="+mn-ea"/>
                <a:cs typeface="+mn-cs"/>
              </a:rPr>
              <a:t>жою </a:t>
            </a:r>
            <a:r>
              <a:rPr lang="ru-RU" sz="1800" b="1" dirty="0" err="1">
                <a:ea typeface="+mn-ea"/>
                <a:cs typeface="+mn-cs"/>
              </a:rPr>
              <a:t>болып</a:t>
            </a:r>
            <a:r>
              <a:rPr lang="ru-RU" sz="1800" b="1" dirty="0">
                <a:ea typeface="+mn-ea"/>
                <a:cs typeface="+mn-cs"/>
              </a:rPr>
              <a:t> </a:t>
            </a:r>
            <a:r>
              <a:rPr lang="ru-RU" sz="1800" b="1" dirty="0" err="1" smtClean="0">
                <a:ea typeface="+mn-ea"/>
                <a:cs typeface="+mn-cs"/>
              </a:rPr>
              <a:t>табылады</a:t>
            </a:r>
            <a:r>
              <a:rPr lang="ru-RU" sz="1800" b="1" dirty="0" smtClean="0">
                <a:ea typeface="+mn-ea"/>
                <a:cs typeface="+mn-cs"/>
              </a:rPr>
              <a:t>.</a:t>
            </a:r>
            <a:endParaRPr lang="ru-RU" sz="1800" b="1" dirty="0">
              <a:ea typeface="+mn-ea"/>
              <a:cs typeface="+mn-cs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55976" y="1628800"/>
            <a:ext cx="4608512" cy="4597971"/>
          </a:xfrm>
        </p:spPr>
        <p:txBody>
          <a:bodyPr>
            <a:normAutofit lnSpcReduction="10000"/>
          </a:bodyPr>
          <a:lstStyle/>
          <a:p>
            <a:pPr marL="0" indent="0" algn="just">
              <a:spcBef>
                <a:spcPct val="0"/>
              </a:spcBef>
              <a:buNone/>
            </a:pPr>
            <a:r>
              <a:rPr lang="ru-RU" sz="1500" dirty="0" smtClean="0"/>
              <a:t>«Хабар» </a:t>
            </a:r>
            <a:r>
              <a:rPr lang="ru-RU" sz="1500" dirty="0" err="1" smtClean="0"/>
              <a:t>Агенттігі</a:t>
            </a:r>
            <a:r>
              <a:rPr lang="ru-RU" sz="1500" dirty="0" smtClean="0"/>
              <a:t>» </a:t>
            </a:r>
            <a:r>
              <a:rPr lang="ru-RU" sz="1500" dirty="0"/>
              <a:t>АҚ (</a:t>
            </a:r>
            <a:r>
              <a:rPr lang="ru-RU" sz="1500" dirty="0" err="1"/>
              <a:t>бұдан</a:t>
            </a:r>
            <a:r>
              <a:rPr lang="ru-RU" sz="1500" dirty="0"/>
              <a:t> </a:t>
            </a:r>
            <a:r>
              <a:rPr lang="ru-RU" sz="1500" dirty="0" err="1"/>
              <a:t>әрі</a:t>
            </a:r>
            <a:r>
              <a:rPr lang="ru-RU" sz="1500" dirty="0"/>
              <a:t> – </a:t>
            </a:r>
            <a:r>
              <a:rPr lang="ru-RU" sz="1500" dirty="0" smtClean="0"/>
              <a:t>Қоғам</a:t>
            </a:r>
            <a:r>
              <a:rPr lang="ru-RU" sz="1500" dirty="0"/>
              <a:t>) </a:t>
            </a:r>
            <a:r>
              <a:rPr lang="ru-RU" sz="1500" dirty="0" err="1"/>
              <a:t>бекіткен</a:t>
            </a:r>
            <a:r>
              <a:rPr lang="ru-RU" sz="1500" dirty="0"/>
              <a:t> </a:t>
            </a:r>
            <a:r>
              <a:rPr lang="ru-RU" sz="1500" dirty="0" err="1"/>
              <a:t>сыбайлас</a:t>
            </a:r>
            <a:r>
              <a:rPr lang="ru-RU" sz="1500" dirty="0"/>
              <a:t> </a:t>
            </a:r>
            <a:r>
              <a:rPr lang="ru-RU" sz="1500" dirty="0" err="1"/>
              <a:t>жемқорлыққа</a:t>
            </a:r>
            <a:r>
              <a:rPr lang="ru-RU" sz="1500" dirty="0"/>
              <a:t> </a:t>
            </a:r>
            <a:r>
              <a:rPr lang="ru-RU" sz="1500" dirty="0" err="1"/>
              <a:t>қарсы</a:t>
            </a:r>
            <a:r>
              <a:rPr lang="ru-RU" sz="1500" dirty="0"/>
              <a:t> </a:t>
            </a:r>
            <a:r>
              <a:rPr lang="ru-RU" sz="1500" dirty="0" err="1"/>
              <a:t>саясаттың</a:t>
            </a:r>
            <a:r>
              <a:rPr lang="ru-RU" sz="1500" dirty="0"/>
              <a:t> </a:t>
            </a:r>
            <a:r>
              <a:rPr lang="ru-RU" sz="1500" dirty="0" err="1"/>
              <a:t>міндеттері</a:t>
            </a:r>
            <a:r>
              <a:rPr lang="ru-RU" sz="1500" dirty="0"/>
              <a:t> </a:t>
            </a:r>
            <a:r>
              <a:rPr lang="ru-RU" sz="1500" dirty="0" err="1" smtClean="0"/>
              <a:t>Қоғамдағы</a:t>
            </a:r>
            <a:r>
              <a:rPr lang="ru-RU" sz="1500" dirty="0" smtClean="0"/>
              <a:t> </a:t>
            </a:r>
            <a:r>
              <a:rPr lang="ru-RU" sz="1500" dirty="0" err="1"/>
              <a:t>сыбайлас</a:t>
            </a:r>
            <a:r>
              <a:rPr lang="ru-RU" sz="1500" dirty="0"/>
              <a:t> </a:t>
            </a:r>
            <a:r>
              <a:rPr lang="ru-RU" sz="1500" dirty="0" err="1"/>
              <a:t>жемқорлық</a:t>
            </a:r>
            <a:r>
              <a:rPr lang="ru-RU" sz="1500" dirty="0"/>
              <a:t> </a:t>
            </a:r>
            <a:r>
              <a:rPr lang="ru-RU" sz="1500" dirty="0" err="1"/>
              <a:t>әрекеттерінің</a:t>
            </a:r>
            <a:r>
              <a:rPr lang="ru-RU" sz="1500" dirty="0"/>
              <a:t> </a:t>
            </a:r>
            <a:r>
              <a:rPr lang="ru-RU" sz="1500" dirty="0" err="1"/>
              <a:t>алдын</a:t>
            </a:r>
            <a:r>
              <a:rPr lang="ru-RU" sz="1500" dirty="0"/>
              <a:t> </a:t>
            </a:r>
            <a:r>
              <a:rPr lang="ru-RU" sz="1500" dirty="0" err="1"/>
              <a:t>алу</a:t>
            </a:r>
            <a:r>
              <a:rPr lang="ru-RU" sz="1500" dirty="0"/>
              <a:t>, </a:t>
            </a:r>
            <a:r>
              <a:rPr lang="ru-RU" sz="1500" dirty="0" err="1"/>
              <a:t>жолын</a:t>
            </a:r>
            <a:r>
              <a:rPr lang="ru-RU" sz="1500" dirty="0"/>
              <a:t> </a:t>
            </a:r>
            <a:r>
              <a:rPr lang="ru-RU" sz="1500" dirty="0" err="1"/>
              <a:t>кесу</a:t>
            </a:r>
            <a:r>
              <a:rPr lang="ru-RU" sz="1500" dirty="0"/>
              <a:t> және </a:t>
            </a:r>
            <a:r>
              <a:rPr lang="ru-RU" sz="1500" dirty="0" err="1"/>
              <a:t>олардың</a:t>
            </a:r>
            <a:r>
              <a:rPr lang="ru-RU" sz="1500" dirty="0"/>
              <a:t> </a:t>
            </a:r>
            <a:r>
              <a:rPr lang="ru-RU" sz="1500" dirty="0" err="1"/>
              <a:t>салдарын</a:t>
            </a:r>
            <a:r>
              <a:rPr lang="ru-RU" sz="1500" dirty="0"/>
              <a:t> </a:t>
            </a:r>
            <a:r>
              <a:rPr lang="ru-RU" sz="1500" dirty="0" err="1"/>
              <a:t>азайту</a:t>
            </a:r>
            <a:r>
              <a:rPr lang="ru-RU" sz="1500" dirty="0"/>
              <a:t> </a:t>
            </a:r>
            <a:r>
              <a:rPr lang="ru-RU" sz="1500" dirty="0" err="1"/>
              <a:t>немесе</a:t>
            </a:r>
            <a:r>
              <a:rPr lang="ru-RU" sz="1500" dirty="0"/>
              <a:t> жою </a:t>
            </a:r>
            <a:r>
              <a:rPr lang="ru-RU" sz="1500" dirty="0" err="1"/>
              <a:t>жөніндегі</a:t>
            </a:r>
            <a:r>
              <a:rPr lang="ru-RU" sz="1500" dirty="0"/>
              <a:t> </a:t>
            </a:r>
            <a:r>
              <a:rPr lang="ru-RU" sz="1500" dirty="0" err="1"/>
              <a:t>шараларды</a:t>
            </a:r>
            <a:r>
              <a:rPr lang="ru-RU" sz="1500" dirty="0"/>
              <a:t> </a:t>
            </a:r>
            <a:r>
              <a:rPr lang="ru-RU" sz="1500" dirty="0" err="1"/>
              <a:t>әзірлеу</a:t>
            </a:r>
            <a:r>
              <a:rPr lang="ru-RU" sz="1500" dirty="0"/>
              <a:t> және </a:t>
            </a:r>
            <a:r>
              <a:rPr lang="ru-RU" sz="1500" dirty="0" err="1"/>
              <a:t>жүзеге</a:t>
            </a:r>
            <a:r>
              <a:rPr lang="ru-RU" sz="1500" dirty="0"/>
              <a:t> </a:t>
            </a:r>
            <a:r>
              <a:rPr lang="ru-RU" sz="1500" dirty="0" err="1"/>
              <a:t>асыру</a:t>
            </a:r>
            <a:r>
              <a:rPr lang="ru-RU" sz="1500" dirty="0"/>
              <a:t> </a:t>
            </a:r>
            <a:r>
              <a:rPr lang="ru-RU" sz="1500" dirty="0" err="1"/>
              <a:t>болып</a:t>
            </a:r>
            <a:r>
              <a:rPr lang="ru-RU" sz="1500" dirty="0"/>
              <a:t> </a:t>
            </a:r>
            <a:r>
              <a:rPr lang="ru-RU" sz="1500" dirty="0" err="1"/>
              <a:t>табылады</a:t>
            </a:r>
            <a:r>
              <a:rPr lang="ru-RU" sz="1500" dirty="0"/>
              <a:t>, </a:t>
            </a:r>
            <a:r>
              <a:rPr lang="ru-RU" sz="1500" dirty="0" err="1"/>
              <a:t>оның</a:t>
            </a:r>
            <a:r>
              <a:rPr lang="ru-RU" sz="1500" dirty="0"/>
              <a:t> </a:t>
            </a:r>
            <a:r>
              <a:rPr lang="ru-RU" sz="1500" dirty="0" err="1" smtClean="0"/>
              <a:t>ішінде</a:t>
            </a:r>
            <a:r>
              <a:rPr lang="ru-RU" sz="1500" dirty="0" smtClean="0"/>
              <a:t>: </a:t>
            </a:r>
            <a:endParaRPr lang="ru-RU" sz="1500" dirty="0" smtClean="0"/>
          </a:p>
          <a:p>
            <a:pPr algn="just">
              <a:spcBef>
                <a:spcPct val="0"/>
              </a:spcBef>
              <a:buAutoNum type="arabicParenR"/>
            </a:pPr>
            <a:r>
              <a:rPr lang="ru-RU" sz="1500" dirty="0" err="1"/>
              <a:t>атқаратын</a:t>
            </a:r>
            <a:r>
              <a:rPr lang="ru-RU" sz="1500" dirty="0"/>
              <a:t> </a:t>
            </a:r>
            <a:r>
              <a:rPr lang="ru-RU" sz="1500" dirty="0" err="1"/>
              <a:t>лауазымына</a:t>
            </a:r>
            <a:r>
              <a:rPr lang="ru-RU" sz="1500" dirty="0"/>
              <a:t> </a:t>
            </a:r>
            <a:r>
              <a:rPr lang="ru-RU" sz="1500" dirty="0" err="1"/>
              <a:t>қарамастан</a:t>
            </a:r>
            <a:r>
              <a:rPr lang="ru-RU" sz="1500" dirty="0"/>
              <a:t> Қоғам </a:t>
            </a:r>
            <a:r>
              <a:rPr lang="ru-RU" sz="1500" dirty="0" err="1"/>
              <a:t>қызметкерлерін</a:t>
            </a:r>
            <a:r>
              <a:rPr lang="ru-RU" sz="1500" dirty="0"/>
              <a:t> </a:t>
            </a:r>
            <a:r>
              <a:rPr lang="ru-RU" sz="1500" dirty="0" err="1"/>
              <a:t>сыбайлас</a:t>
            </a:r>
            <a:r>
              <a:rPr lang="ru-RU" sz="1500" dirty="0"/>
              <a:t> </a:t>
            </a:r>
            <a:r>
              <a:rPr lang="ru-RU" sz="1500" dirty="0" err="1"/>
              <a:t>жемқорлық</a:t>
            </a:r>
            <a:r>
              <a:rPr lang="ru-RU" sz="1500" dirty="0"/>
              <a:t> </a:t>
            </a:r>
            <a:r>
              <a:rPr lang="ru-RU" sz="1500" dirty="0" err="1"/>
              <a:t>қызметіне</a:t>
            </a:r>
            <a:r>
              <a:rPr lang="ru-RU" sz="1500" dirty="0"/>
              <a:t> </a:t>
            </a:r>
            <a:r>
              <a:rPr lang="ru-RU" sz="1500" dirty="0" err="1"/>
              <a:t>тарту</a:t>
            </a:r>
            <a:r>
              <a:rPr lang="ru-RU" sz="1500" dirty="0"/>
              <a:t> </a:t>
            </a:r>
            <a:r>
              <a:rPr lang="ru-RU" sz="1500" dirty="0" err="1"/>
              <a:t>тәуекелін</a:t>
            </a:r>
            <a:r>
              <a:rPr lang="ru-RU" sz="1500" dirty="0"/>
              <a:t> </a:t>
            </a:r>
            <a:r>
              <a:rPr lang="ru-RU" sz="1500" dirty="0" err="1"/>
              <a:t>барынша</a:t>
            </a:r>
            <a:r>
              <a:rPr lang="ru-RU" sz="1500" dirty="0"/>
              <a:t> </a:t>
            </a:r>
            <a:r>
              <a:rPr lang="ru-RU" sz="1500" dirty="0" err="1" smtClean="0"/>
              <a:t>азайту</a:t>
            </a:r>
            <a:r>
              <a:rPr lang="ru-RU" sz="1500" dirty="0" smtClean="0"/>
              <a:t>; </a:t>
            </a:r>
            <a:endParaRPr lang="ru-RU" sz="1500" dirty="0" smtClean="0"/>
          </a:p>
          <a:p>
            <a:pPr algn="just">
              <a:spcBef>
                <a:spcPct val="0"/>
              </a:spcBef>
              <a:buAutoNum type="arabicParenR"/>
            </a:pPr>
            <a:r>
              <a:rPr lang="ru-RU" sz="1500" dirty="0" smtClean="0"/>
              <a:t>Қоғам </a:t>
            </a:r>
            <a:r>
              <a:rPr lang="ru-RU" sz="1500" dirty="0" err="1"/>
              <a:t>қызметкерлерінде</a:t>
            </a:r>
            <a:r>
              <a:rPr lang="ru-RU" sz="1500" dirty="0"/>
              <a:t> және </a:t>
            </a:r>
            <a:r>
              <a:rPr lang="ru-RU" sz="1500" dirty="0" err="1"/>
              <a:t>өзге</a:t>
            </a:r>
            <a:r>
              <a:rPr lang="ru-RU" sz="1500" dirty="0"/>
              <a:t> де </a:t>
            </a:r>
            <a:r>
              <a:rPr lang="ru-RU" sz="1500" dirty="0" err="1"/>
              <a:t>тұлғаларда</a:t>
            </a:r>
            <a:r>
              <a:rPr lang="ru-RU" sz="1500" dirty="0"/>
              <a:t> </a:t>
            </a:r>
            <a:r>
              <a:rPr lang="ru-RU" sz="1500" dirty="0" err="1"/>
              <a:t>сыбайлас</a:t>
            </a:r>
            <a:r>
              <a:rPr lang="ru-RU" sz="1500" dirty="0"/>
              <a:t> </a:t>
            </a:r>
            <a:r>
              <a:rPr lang="ru-RU" sz="1500" dirty="0" err="1"/>
              <a:t>жемқорлықты</a:t>
            </a:r>
            <a:r>
              <a:rPr lang="ru-RU" sz="1500" dirty="0"/>
              <a:t> </a:t>
            </a:r>
            <a:r>
              <a:rPr lang="ru-RU" sz="1500" dirty="0" err="1"/>
              <a:t>оның</a:t>
            </a:r>
            <a:r>
              <a:rPr lang="ru-RU" sz="1500" dirty="0"/>
              <a:t> </a:t>
            </a:r>
            <a:r>
              <a:rPr lang="ru-RU" sz="1500" dirty="0" err="1"/>
              <a:t>барлық</a:t>
            </a:r>
            <a:r>
              <a:rPr lang="ru-RU" sz="1500" dirty="0"/>
              <a:t> </a:t>
            </a:r>
            <a:r>
              <a:rPr lang="ru-RU" sz="1500" dirty="0" err="1"/>
              <a:t>нысандары</a:t>
            </a:r>
            <a:r>
              <a:rPr lang="ru-RU" sz="1500" dirty="0"/>
              <a:t> мен </a:t>
            </a:r>
            <a:r>
              <a:rPr lang="ru-RU" sz="1500" dirty="0" err="1"/>
              <a:t>көріністерінде</a:t>
            </a:r>
            <a:r>
              <a:rPr lang="ru-RU" sz="1500" dirty="0"/>
              <a:t> </a:t>
            </a:r>
            <a:r>
              <a:rPr lang="ru-RU" sz="1500" dirty="0" err="1"/>
              <a:t>қабылдамау</a:t>
            </a:r>
            <a:r>
              <a:rPr lang="ru-RU" sz="1500" dirty="0"/>
              <a:t> </a:t>
            </a:r>
            <a:r>
              <a:rPr lang="ru-RU" sz="1500" dirty="0" err="1"/>
              <a:t>туралы</a:t>
            </a:r>
            <a:r>
              <a:rPr lang="ru-RU" sz="1500" dirty="0"/>
              <a:t> </a:t>
            </a:r>
            <a:r>
              <a:rPr lang="ru-RU" sz="1500" dirty="0" smtClean="0"/>
              <a:t>Қоғам </a:t>
            </a:r>
            <a:r>
              <a:rPr lang="ru-RU" sz="1500" dirty="0" err="1"/>
              <a:t>саясатын</a:t>
            </a:r>
            <a:r>
              <a:rPr lang="ru-RU" sz="1500" dirty="0"/>
              <a:t> </a:t>
            </a:r>
            <a:r>
              <a:rPr lang="ru-RU" sz="1500" dirty="0" err="1"/>
              <a:t>біркелкі</a:t>
            </a:r>
            <a:r>
              <a:rPr lang="ru-RU" sz="1500" dirty="0"/>
              <a:t> </a:t>
            </a:r>
            <a:r>
              <a:rPr lang="ru-RU" sz="1500" dirty="0" err="1"/>
              <a:t>түсінуді</a:t>
            </a:r>
            <a:r>
              <a:rPr lang="ru-RU" sz="1500" dirty="0"/>
              <a:t> </a:t>
            </a:r>
            <a:r>
              <a:rPr lang="ru-RU" sz="1500" dirty="0" err="1" smtClean="0"/>
              <a:t>қалыптастыру</a:t>
            </a:r>
            <a:r>
              <a:rPr lang="ru-RU" sz="1500" dirty="0" smtClean="0"/>
              <a:t>; </a:t>
            </a:r>
            <a:endParaRPr lang="ru-RU" sz="1500" dirty="0" smtClean="0"/>
          </a:p>
          <a:p>
            <a:pPr algn="just">
              <a:spcBef>
                <a:spcPct val="0"/>
              </a:spcBef>
              <a:buAutoNum type="arabicParenR"/>
            </a:pPr>
            <a:r>
              <a:rPr lang="ru-RU" sz="1500" dirty="0" err="1"/>
              <a:t>сыбайлас</a:t>
            </a:r>
            <a:r>
              <a:rPr lang="ru-RU" sz="1500" dirty="0"/>
              <a:t> </a:t>
            </a:r>
            <a:r>
              <a:rPr lang="ru-RU" sz="1500" dirty="0" err="1"/>
              <a:t>жемқорлық</a:t>
            </a:r>
            <a:r>
              <a:rPr lang="ru-RU" sz="1500" dirty="0"/>
              <a:t> </a:t>
            </a:r>
            <a:r>
              <a:rPr lang="ru-RU" sz="1500" dirty="0" err="1"/>
              <a:t>құқық</a:t>
            </a:r>
            <a:r>
              <a:rPr lang="ru-RU" sz="1500" dirty="0"/>
              <a:t> </a:t>
            </a:r>
            <a:r>
              <a:rPr lang="ru-RU" sz="1500" dirty="0" err="1"/>
              <a:t>бұзушылықтардың</a:t>
            </a:r>
            <a:r>
              <a:rPr lang="ru-RU" sz="1500" dirty="0"/>
              <a:t> </a:t>
            </a:r>
            <a:r>
              <a:rPr lang="ru-RU" sz="1500" dirty="0" err="1"/>
              <a:t>алдын</a:t>
            </a:r>
            <a:r>
              <a:rPr lang="ru-RU" sz="1500" dirty="0"/>
              <a:t> </a:t>
            </a:r>
            <a:r>
              <a:rPr lang="ru-RU" sz="1500" dirty="0" err="1"/>
              <a:t>алу</a:t>
            </a:r>
            <a:r>
              <a:rPr lang="ru-RU" sz="1500" dirty="0"/>
              <a:t>, </a:t>
            </a:r>
            <a:r>
              <a:rPr lang="ru-RU" sz="1500" dirty="0" err="1"/>
              <a:t>сыбайлас</a:t>
            </a:r>
            <a:r>
              <a:rPr lang="ru-RU" sz="1500" dirty="0"/>
              <a:t> </a:t>
            </a:r>
            <a:r>
              <a:rPr lang="ru-RU" sz="1500" dirty="0" err="1"/>
              <a:t>жемқорлық</a:t>
            </a:r>
            <a:r>
              <a:rPr lang="ru-RU" sz="1500" dirty="0"/>
              <a:t> </a:t>
            </a:r>
            <a:r>
              <a:rPr lang="ru-RU" sz="1500" dirty="0" err="1"/>
              <a:t>құқық</a:t>
            </a:r>
            <a:r>
              <a:rPr lang="ru-RU" sz="1500" dirty="0"/>
              <a:t> </a:t>
            </a:r>
            <a:r>
              <a:rPr lang="ru-RU" sz="1500" dirty="0" err="1"/>
              <a:t>бұзушылықтарға</a:t>
            </a:r>
            <a:r>
              <a:rPr lang="ru-RU" sz="1500" dirty="0"/>
              <a:t> </a:t>
            </a:r>
            <a:r>
              <a:rPr lang="ru-RU" sz="1500" dirty="0" err="1"/>
              <a:t>кінәлі</a:t>
            </a:r>
            <a:r>
              <a:rPr lang="ru-RU" sz="1500" dirty="0"/>
              <a:t> </a:t>
            </a:r>
            <a:r>
              <a:rPr lang="ru-RU" sz="1500" dirty="0" err="1"/>
              <a:t>тұлғаларды</a:t>
            </a:r>
            <a:r>
              <a:rPr lang="ru-RU" sz="1500" dirty="0"/>
              <a:t> </a:t>
            </a:r>
            <a:r>
              <a:rPr lang="ru-RU" sz="1500" dirty="0" err="1"/>
              <a:t>жауапкершілікке</a:t>
            </a:r>
            <a:r>
              <a:rPr lang="ru-RU" sz="1500" dirty="0"/>
              <a:t> </a:t>
            </a:r>
            <a:r>
              <a:rPr lang="ru-RU" sz="1500" dirty="0" err="1"/>
              <a:t>тартуды</a:t>
            </a:r>
            <a:r>
              <a:rPr lang="ru-RU" sz="1500" dirty="0"/>
              <a:t> </a:t>
            </a:r>
            <a:r>
              <a:rPr lang="ru-RU" sz="1500" dirty="0" err="1"/>
              <a:t>қамтамасыз</a:t>
            </a:r>
            <a:r>
              <a:rPr lang="ru-RU" sz="1500" dirty="0"/>
              <a:t> </a:t>
            </a:r>
            <a:r>
              <a:rPr lang="ru-RU" sz="1500" dirty="0" err="1" smtClean="0"/>
              <a:t>ету</a:t>
            </a:r>
            <a:r>
              <a:rPr lang="ru-RU" sz="1500" dirty="0" smtClean="0"/>
              <a:t>; </a:t>
            </a:r>
            <a:endParaRPr lang="ru-RU" sz="1500" dirty="0" smtClean="0"/>
          </a:p>
          <a:p>
            <a:pPr algn="just">
              <a:spcBef>
                <a:spcPct val="0"/>
              </a:spcBef>
              <a:buAutoNum type="arabicParenR"/>
            </a:pPr>
            <a:r>
              <a:rPr lang="ru-RU" sz="1500" dirty="0" err="1" smtClean="0"/>
              <a:t>Қоғамдағы</a:t>
            </a:r>
            <a:r>
              <a:rPr lang="ru-RU" sz="1500" dirty="0" smtClean="0"/>
              <a:t> </a:t>
            </a:r>
            <a:r>
              <a:rPr lang="ru-RU" sz="1500" dirty="0" err="1"/>
              <a:t>сыбайлас</a:t>
            </a:r>
            <a:r>
              <a:rPr lang="ru-RU" sz="1500" dirty="0"/>
              <a:t> </a:t>
            </a:r>
            <a:r>
              <a:rPr lang="ru-RU" sz="1500" dirty="0" err="1"/>
              <a:t>жемқорлық</a:t>
            </a:r>
            <a:r>
              <a:rPr lang="ru-RU" sz="1500" dirty="0"/>
              <a:t> </a:t>
            </a:r>
            <a:r>
              <a:rPr lang="ru-RU" sz="1500" dirty="0" err="1"/>
              <a:t>әрекеттерге</a:t>
            </a:r>
            <a:r>
              <a:rPr lang="ru-RU" sz="1500" dirty="0"/>
              <a:t> </a:t>
            </a:r>
            <a:r>
              <a:rPr lang="ru-RU" sz="1500" dirty="0" err="1"/>
              <a:t>қарсы</a:t>
            </a:r>
            <a:r>
              <a:rPr lang="ru-RU" sz="1500" dirty="0"/>
              <a:t> </a:t>
            </a:r>
            <a:r>
              <a:rPr lang="ru-RU" sz="1500" dirty="0" err="1"/>
              <a:t>іс-қимыл</a:t>
            </a:r>
            <a:r>
              <a:rPr lang="ru-RU" sz="1500" dirty="0"/>
              <a:t> </a:t>
            </a:r>
            <a:r>
              <a:rPr lang="ru-RU" sz="1500" dirty="0" err="1"/>
              <a:t>жөніндегі</a:t>
            </a:r>
            <a:r>
              <a:rPr lang="ru-RU" sz="1500" dirty="0"/>
              <a:t> </a:t>
            </a:r>
            <a:r>
              <a:rPr lang="ru-RU" sz="1500" dirty="0" err="1"/>
              <a:t>құқықтық</a:t>
            </a:r>
            <a:r>
              <a:rPr lang="ru-RU" sz="1500" dirty="0"/>
              <a:t> </a:t>
            </a:r>
            <a:r>
              <a:rPr lang="ru-RU" sz="1500" dirty="0" err="1"/>
              <a:t>тетікті</a:t>
            </a:r>
            <a:r>
              <a:rPr lang="ru-RU" sz="1500" dirty="0"/>
              <a:t> </a:t>
            </a:r>
            <a:r>
              <a:rPr lang="ru-RU" sz="1500" dirty="0" err="1" smtClean="0"/>
              <a:t>құру</a:t>
            </a:r>
            <a:r>
              <a:rPr lang="ru-RU" sz="1500" dirty="0" smtClean="0"/>
              <a:t>.</a:t>
            </a:r>
            <a:endParaRPr lang="ru-RU" sz="15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76672"/>
            <a:ext cx="3852863" cy="5760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78891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4402832" cy="418058"/>
          </a:xfrm>
        </p:spPr>
        <p:txBody>
          <a:bodyPr>
            <a:normAutofit/>
          </a:bodyPr>
          <a:lstStyle/>
          <a:p>
            <a:pPr algn="l"/>
            <a:r>
              <a:rPr lang="ru-RU" sz="1800" b="1" dirty="0"/>
              <a:t>Комплаенс - </a:t>
            </a:r>
            <a:r>
              <a:rPr lang="ru-RU" sz="1800" b="1" dirty="0" smtClean="0"/>
              <a:t>менеджер</a:t>
            </a:r>
            <a:endParaRPr lang="ru-RU" sz="1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3140968"/>
            <a:ext cx="8219256" cy="280831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500" dirty="0" smtClean="0"/>
              <a:t>«</a:t>
            </a:r>
            <a:r>
              <a:rPr lang="ru-RU" sz="1500" dirty="0" err="1" smtClean="0"/>
              <a:t>Сыбайлас</a:t>
            </a:r>
            <a:r>
              <a:rPr lang="ru-RU" sz="1500" dirty="0" smtClean="0"/>
              <a:t> </a:t>
            </a:r>
            <a:r>
              <a:rPr lang="ru-RU" sz="1500" dirty="0" err="1"/>
              <a:t>жемқорлыққа</a:t>
            </a:r>
            <a:r>
              <a:rPr lang="ru-RU" sz="1500" dirty="0"/>
              <a:t> </a:t>
            </a:r>
            <a:r>
              <a:rPr lang="ru-RU" sz="1500" dirty="0" err="1"/>
              <a:t>қарсы</a:t>
            </a:r>
            <a:r>
              <a:rPr lang="ru-RU" sz="1500" dirty="0"/>
              <a:t> </a:t>
            </a:r>
            <a:r>
              <a:rPr lang="ru-RU" sz="1500" dirty="0" err="1"/>
              <a:t>іс-қимыл</a:t>
            </a:r>
            <a:r>
              <a:rPr lang="ru-RU" sz="1500" dirty="0"/>
              <a:t> </a:t>
            </a:r>
            <a:r>
              <a:rPr lang="ru-RU" sz="1500" dirty="0" err="1" smtClean="0"/>
              <a:t>туралы</a:t>
            </a:r>
            <a:r>
              <a:rPr lang="ru-RU" sz="1500" dirty="0" smtClean="0"/>
              <a:t>» </a:t>
            </a:r>
            <a:r>
              <a:rPr lang="ru-RU" sz="1500" dirty="0" err="1"/>
              <a:t>Қазақстан</a:t>
            </a:r>
            <a:r>
              <a:rPr lang="ru-RU" sz="1500" dirty="0"/>
              <a:t> </a:t>
            </a:r>
            <a:r>
              <a:rPr lang="ru-RU" sz="1500" dirty="0" err="1"/>
              <a:t>Республикасының</a:t>
            </a:r>
            <a:r>
              <a:rPr lang="ru-RU" sz="1500" dirty="0"/>
              <a:t> </a:t>
            </a:r>
            <a:r>
              <a:rPr lang="ru-RU" sz="1500" dirty="0" err="1"/>
              <a:t>Заңында</a:t>
            </a:r>
            <a:r>
              <a:rPr lang="ru-RU" sz="1500" dirty="0"/>
              <a:t> </a:t>
            </a:r>
            <a:r>
              <a:rPr lang="ru-RU" sz="1500" dirty="0" err="1"/>
              <a:t>негізгі</a:t>
            </a:r>
            <a:r>
              <a:rPr lang="ru-RU" sz="1500" dirty="0"/>
              <a:t> </a:t>
            </a:r>
            <a:r>
              <a:rPr lang="ru-RU" sz="1500" dirty="0" err="1"/>
              <a:t>міндеті</a:t>
            </a:r>
            <a:r>
              <a:rPr lang="ru-RU" sz="1500" dirty="0"/>
              <a:t> </a:t>
            </a:r>
            <a:r>
              <a:rPr lang="ru-RU" sz="1500" dirty="0" smtClean="0"/>
              <a:t>«</a:t>
            </a:r>
            <a:r>
              <a:rPr lang="ru-RU" sz="1500" dirty="0" err="1" smtClean="0"/>
              <a:t>Сыбайлас</a:t>
            </a:r>
            <a:r>
              <a:rPr lang="ru-RU" sz="1500" dirty="0" smtClean="0"/>
              <a:t> </a:t>
            </a:r>
            <a:r>
              <a:rPr lang="ru-RU" sz="1500" dirty="0" err="1"/>
              <a:t>жемқорлыққа</a:t>
            </a:r>
            <a:r>
              <a:rPr lang="ru-RU" sz="1500" dirty="0"/>
              <a:t> </a:t>
            </a:r>
            <a:r>
              <a:rPr lang="ru-RU" sz="1500" dirty="0" err="1"/>
              <a:t>қарсы</a:t>
            </a:r>
            <a:r>
              <a:rPr lang="ru-RU" sz="1500" dirty="0"/>
              <a:t> </a:t>
            </a:r>
            <a:r>
              <a:rPr lang="ru-RU" sz="1500" dirty="0" err="1"/>
              <a:t>іс-қимыл</a:t>
            </a:r>
            <a:r>
              <a:rPr lang="ru-RU" sz="1500" dirty="0"/>
              <a:t> </a:t>
            </a:r>
            <a:r>
              <a:rPr lang="ru-RU" sz="1500" dirty="0" err="1" smtClean="0"/>
              <a:t>туралы</a:t>
            </a:r>
            <a:r>
              <a:rPr lang="ru-RU" sz="1500" dirty="0" smtClean="0"/>
              <a:t>» </a:t>
            </a:r>
            <a:r>
              <a:rPr lang="ru-RU" sz="1500" dirty="0" err="1"/>
              <a:t>Қазақстан</a:t>
            </a:r>
            <a:r>
              <a:rPr lang="ru-RU" sz="1500" dirty="0"/>
              <a:t> </a:t>
            </a:r>
            <a:r>
              <a:rPr lang="ru-RU" sz="1500" dirty="0" err="1"/>
              <a:t>Республикасы</a:t>
            </a:r>
            <a:r>
              <a:rPr lang="ru-RU" sz="1500" dirty="0"/>
              <a:t> </a:t>
            </a:r>
            <a:r>
              <a:rPr lang="ru-RU" sz="1500" dirty="0" err="1"/>
              <a:t>Заңының</a:t>
            </a:r>
            <a:r>
              <a:rPr lang="ru-RU" sz="1500" dirty="0"/>
              <a:t> </a:t>
            </a:r>
            <a:r>
              <a:rPr lang="ru-RU" sz="1500" dirty="0" err="1"/>
              <a:t>сақталуын</a:t>
            </a:r>
            <a:r>
              <a:rPr lang="ru-RU" sz="1500" dirty="0"/>
              <a:t> </a:t>
            </a:r>
            <a:r>
              <a:rPr lang="ru-RU" sz="1500" dirty="0" err="1"/>
              <a:t>қамтамасыз</a:t>
            </a:r>
            <a:r>
              <a:rPr lang="ru-RU" sz="1500" dirty="0"/>
              <a:t> </a:t>
            </a:r>
            <a:r>
              <a:rPr lang="ru-RU" sz="1500" dirty="0" err="1"/>
              <a:t>ету</a:t>
            </a:r>
            <a:r>
              <a:rPr lang="ru-RU" sz="1500" dirty="0"/>
              <a:t> </a:t>
            </a:r>
            <a:r>
              <a:rPr lang="ru-RU" sz="1500" dirty="0" err="1"/>
              <a:t>болып</a:t>
            </a:r>
            <a:r>
              <a:rPr lang="ru-RU" sz="1500" dirty="0"/>
              <a:t> </a:t>
            </a:r>
            <a:r>
              <a:rPr lang="ru-RU" sz="1500" dirty="0" err="1"/>
              <a:t>табылатын</a:t>
            </a:r>
            <a:r>
              <a:rPr lang="ru-RU" sz="1500" dirty="0"/>
              <a:t> </a:t>
            </a:r>
            <a:r>
              <a:rPr lang="ru-RU" sz="1500" dirty="0" err="1"/>
              <a:t>сыбайлас</a:t>
            </a:r>
            <a:r>
              <a:rPr lang="ru-RU" sz="1500" dirty="0"/>
              <a:t> </a:t>
            </a:r>
            <a:r>
              <a:rPr lang="ru-RU" sz="1500" dirty="0" err="1"/>
              <a:t>жемқорлыққа</a:t>
            </a:r>
            <a:r>
              <a:rPr lang="ru-RU" sz="1500" dirty="0"/>
              <a:t> </a:t>
            </a:r>
            <a:r>
              <a:rPr lang="ru-RU" sz="1500" dirty="0" err="1"/>
              <a:t>қарсы</a:t>
            </a:r>
            <a:r>
              <a:rPr lang="ru-RU" sz="1500" dirty="0"/>
              <a:t> </a:t>
            </a:r>
            <a:r>
              <a:rPr lang="ru-RU" sz="1500" dirty="0" err="1"/>
              <a:t>комплаенс-қызметтердің</a:t>
            </a:r>
            <a:r>
              <a:rPr lang="ru-RU" sz="1500" dirty="0"/>
              <a:t> </a:t>
            </a:r>
            <a:r>
              <a:rPr lang="ru-RU" sz="1500" dirty="0" err="1"/>
              <a:t>квазимемлекеттік</a:t>
            </a:r>
            <a:r>
              <a:rPr lang="ru-RU" sz="1500" dirty="0"/>
              <a:t> сектор </a:t>
            </a:r>
            <a:r>
              <a:rPr lang="ru-RU" sz="1500" dirty="0" err="1"/>
              <a:t>субъектілеріне</a:t>
            </a:r>
            <a:r>
              <a:rPr lang="ru-RU" sz="1500" dirty="0"/>
              <a:t> </a:t>
            </a:r>
            <a:r>
              <a:rPr lang="ru-RU" sz="1500" dirty="0" err="1"/>
              <a:t>қажеттілік</a:t>
            </a:r>
            <a:r>
              <a:rPr lang="ru-RU" sz="1500" dirty="0"/>
              <a:t> </a:t>
            </a:r>
            <a:r>
              <a:rPr lang="ru-RU" sz="1500" dirty="0" err="1"/>
              <a:t>туралы</a:t>
            </a:r>
            <a:r>
              <a:rPr lang="ru-RU" sz="1500" dirty="0"/>
              <a:t> </a:t>
            </a:r>
            <a:r>
              <a:rPr lang="ru-RU" sz="1500" dirty="0" err="1"/>
              <a:t>талап</a:t>
            </a:r>
            <a:r>
              <a:rPr lang="ru-RU" sz="1500" dirty="0"/>
              <a:t> </a:t>
            </a:r>
            <a:r>
              <a:rPr lang="ru-RU" sz="1500" dirty="0" err="1"/>
              <a:t>көзделген</a:t>
            </a:r>
            <a:r>
              <a:rPr lang="ru-RU" sz="1500" dirty="0"/>
              <a:t> </a:t>
            </a:r>
            <a:r>
              <a:rPr lang="ru-RU" sz="1500" i="1" dirty="0"/>
              <a:t>(16-баптың </a:t>
            </a:r>
            <a:r>
              <a:rPr lang="ru-RU" sz="1500" i="1" dirty="0" smtClean="0"/>
              <a:t>3-тармағы)</a:t>
            </a:r>
            <a:r>
              <a:rPr lang="ru-RU" sz="1500" dirty="0" smtClean="0"/>
              <a:t>.</a:t>
            </a:r>
            <a:endParaRPr lang="ru-RU" sz="1500" dirty="0" smtClean="0"/>
          </a:p>
          <a:p>
            <a:pPr marL="0" indent="0" algn="just">
              <a:buNone/>
            </a:pPr>
            <a:r>
              <a:rPr lang="ru-RU" sz="1500" dirty="0" smtClean="0"/>
              <a:t>«Хабар» </a:t>
            </a:r>
            <a:r>
              <a:rPr lang="ru-RU" sz="1500" dirty="0" err="1" smtClean="0"/>
              <a:t>Агенттігі</a:t>
            </a:r>
            <a:r>
              <a:rPr lang="ru-RU" sz="1500" dirty="0" smtClean="0"/>
              <a:t>» </a:t>
            </a:r>
            <a:r>
              <a:rPr lang="ru-RU" sz="1500" dirty="0"/>
              <a:t>АҚ </a:t>
            </a:r>
            <a:r>
              <a:rPr lang="ru-RU" sz="1500" dirty="0" err="1"/>
              <a:t>ұйымдық</a:t>
            </a:r>
            <a:r>
              <a:rPr lang="ru-RU" sz="1500" dirty="0"/>
              <a:t> </a:t>
            </a:r>
            <a:r>
              <a:rPr lang="ru-RU" sz="1500" dirty="0" err="1" smtClean="0"/>
              <a:t>құрылымда</a:t>
            </a:r>
            <a:r>
              <a:rPr lang="ru-RU" sz="1500" dirty="0" smtClean="0"/>
              <a:t> </a:t>
            </a:r>
            <a:r>
              <a:rPr lang="ru-RU" sz="1500" dirty="0" err="1"/>
              <a:t>Директорлар</a:t>
            </a:r>
            <a:r>
              <a:rPr lang="ru-RU" sz="1500" dirty="0"/>
              <a:t> </a:t>
            </a:r>
            <a:r>
              <a:rPr lang="ru-RU" sz="1500" dirty="0" err="1"/>
              <a:t>кеңесінің</a:t>
            </a:r>
            <a:r>
              <a:rPr lang="ru-RU" sz="1500" dirty="0"/>
              <a:t> 2021 </a:t>
            </a:r>
            <a:r>
              <a:rPr lang="ru-RU" sz="1500" dirty="0" err="1"/>
              <a:t>жылғы</a:t>
            </a:r>
            <a:r>
              <a:rPr lang="ru-RU" sz="1500" dirty="0"/>
              <a:t> 29 </a:t>
            </a:r>
            <a:r>
              <a:rPr lang="ru-RU" sz="1500" dirty="0" err="1"/>
              <a:t>қарашадағы</a:t>
            </a:r>
            <a:r>
              <a:rPr lang="ru-RU" sz="1500" dirty="0"/>
              <a:t> </a:t>
            </a:r>
            <a:r>
              <a:rPr lang="ru-RU" sz="1500" dirty="0" err="1"/>
              <a:t>шешімімен</a:t>
            </a:r>
            <a:r>
              <a:rPr lang="ru-RU" sz="1500" dirty="0"/>
              <a:t> (№3 </a:t>
            </a:r>
            <a:r>
              <a:rPr lang="ru-RU" sz="1500" dirty="0" err="1"/>
              <a:t>хаттама</a:t>
            </a:r>
            <a:r>
              <a:rPr lang="ru-RU" sz="1500" dirty="0"/>
              <a:t>) </a:t>
            </a:r>
            <a:r>
              <a:rPr lang="ru-RU" sz="1500" dirty="0" err="1"/>
              <a:t>Директорлар</a:t>
            </a:r>
            <a:r>
              <a:rPr lang="ru-RU" sz="1500" dirty="0"/>
              <a:t> </a:t>
            </a:r>
            <a:r>
              <a:rPr lang="ru-RU" sz="1500" dirty="0" err="1"/>
              <a:t>кеңесіне</a:t>
            </a:r>
            <a:r>
              <a:rPr lang="ru-RU" sz="1500" dirty="0"/>
              <a:t> </a:t>
            </a:r>
            <a:r>
              <a:rPr lang="ru-RU" sz="1500" dirty="0" err="1"/>
              <a:t>тікелей</a:t>
            </a:r>
            <a:r>
              <a:rPr lang="ru-RU" sz="1500" dirty="0"/>
              <a:t> </a:t>
            </a:r>
            <a:r>
              <a:rPr lang="ru-RU" sz="1500" dirty="0" err="1"/>
              <a:t>бағынатын</a:t>
            </a:r>
            <a:r>
              <a:rPr lang="ru-RU" sz="1500" dirty="0"/>
              <a:t> </a:t>
            </a:r>
            <a:r>
              <a:rPr lang="ru-RU" sz="1500" dirty="0" err="1" smtClean="0"/>
              <a:t>Комплаенс</a:t>
            </a:r>
            <a:r>
              <a:rPr lang="ru-RU" sz="1500" dirty="0" smtClean="0"/>
              <a:t>-менеджер </a:t>
            </a:r>
            <a:r>
              <a:rPr lang="ru-RU" sz="1500" dirty="0"/>
              <a:t>үшін 1 (</a:t>
            </a:r>
            <a:r>
              <a:rPr lang="ru-RU" sz="1500" dirty="0" err="1"/>
              <a:t>бір</a:t>
            </a:r>
            <a:r>
              <a:rPr lang="ru-RU" sz="1500" dirty="0"/>
              <a:t>) </a:t>
            </a:r>
            <a:r>
              <a:rPr lang="ru-RU" sz="1500" dirty="0" err="1"/>
              <a:t>бірлікті</a:t>
            </a:r>
            <a:r>
              <a:rPr lang="ru-RU" sz="1500" dirty="0"/>
              <a:t> </a:t>
            </a:r>
            <a:r>
              <a:rPr lang="ru-RU" sz="1500" dirty="0" err="1" smtClean="0"/>
              <a:t>көздеді</a:t>
            </a:r>
            <a:r>
              <a:rPr lang="ru-RU" sz="1500" dirty="0" smtClean="0"/>
              <a:t>.</a:t>
            </a:r>
          </a:p>
          <a:p>
            <a:pPr marL="0" indent="0" algn="just">
              <a:buNone/>
            </a:pPr>
            <a:endParaRPr lang="ru-RU" sz="1500" dirty="0" smtClean="0"/>
          </a:p>
          <a:p>
            <a:pPr marL="0" indent="0" algn="just">
              <a:buNone/>
            </a:pPr>
            <a:r>
              <a:rPr lang="ru-RU" sz="1500" dirty="0" err="1"/>
              <a:t>Директорлар</a:t>
            </a:r>
            <a:r>
              <a:rPr lang="ru-RU" sz="1500" dirty="0"/>
              <a:t> </a:t>
            </a:r>
            <a:r>
              <a:rPr lang="ru-RU" sz="1500" dirty="0" err="1"/>
              <a:t>кеңесінің</a:t>
            </a:r>
            <a:r>
              <a:rPr lang="ru-RU" sz="1500" dirty="0"/>
              <a:t> </a:t>
            </a:r>
            <a:r>
              <a:rPr lang="ru-RU" sz="1500" dirty="0" err="1"/>
              <a:t>шешімі</a:t>
            </a:r>
            <a:r>
              <a:rPr lang="ru-RU" sz="1500" dirty="0"/>
              <a:t> </a:t>
            </a:r>
            <a:r>
              <a:rPr lang="ru-RU" sz="1500" dirty="0" err="1"/>
              <a:t>бойынша</a:t>
            </a:r>
            <a:r>
              <a:rPr lang="ru-RU" sz="1500" dirty="0"/>
              <a:t> </a:t>
            </a:r>
            <a:r>
              <a:rPr lang="ru-RU" sz="1500" dirty="0" smtClean="0"/>
              <a:t>«Хабар» </a:t>
            </a:r>
            <a:r>
              <a:rPr lang="ru-RU" sz="1500" dirty="0" err="1" smtClean="0"/>
              <a:t>Агенттігі</a:t>
            </a:r>
            <a:r>
              <a:rPr lang="ru-RU" sz="1500" dirty="0" smtClean="0"/>
              <a:t>» </a:t>
            </a:r>
            <a:r>
              <a:rPr lang="ru-RU" sz="1500" dirty="0"/>
              <a:t>АҚ </a:t>
            </a:r>
            <a:r>
              <a:rPr lang="ru-RU" sz="1500" dirty="0" err="1" smtClean="0"/>
              <a:t>комплаенс-менеджері</a:t>
            </a:r>
            <a:r>
              <a:rPr lang="ru-RU" sz="1500" dirty="0" smtClean="0"/>
              <a:t> </a:t>
            </a:r>
            <a:r>
              <a:rPr lang="ru-RU" sz="1500" dirty="0" err="1"/>
              <a:t>болып</a:t>
            </a:r>
            <a:r>
              <a:rPr lang="ru-RU" sz="1500" dirty="0"/>
              <a:t> - </a:t>
            </a:r>
            <a:r>
              <a:rPr lang="ru-RU" sz="1500" dirty="0" err="1" smtClean="0"/>
              <a:t>Ардақ</a:t>
            </a:r>
            <a:r>
              <a:rPr lang="ru-RU" sz="1500" dirty="0" smtClean="0"/>
              <a:t> </a:t>
            </a:r>
            <a:r>
              <a:rPr lang="ru-RU" sz="1500" dirty="0" err="1"/>
              <a:t>Бодеевна</a:t>
            </a:r>
            <a:r>
              <a:rPr lang="ru-RU" sz="1500" dirty="0"/>
              <a:t> </a:t>
            </a:r>
            <a:r>
              <a:rPr lang="ru-RU" sz="1500" dirty="0" err="1"/>
              <a:t>Жақсыбекова</a:t>
            </a:r>
            <a:r>
              <a:rPr lang="ru-RU" sz="1500" dirty="0"/>
              <a:t> </a:t>
            </a:r>
            <a:r>
              <a:rPr lang="ru-RU" sz="1500" dirty="0" err="1" smtClean="0"/>
              <a:t>тағайындалды</a:t>
            </a:r>
            <a:r>
              <a:rPr lang="ru-RU" sz="1500" dirty="0" smtClean="0"/>
              <a:t> </a:t>
            </a:r>
            <a:r>
              <a:rPr lang="ru-RU" sz="1500" dirty="0"/>
              <a:t>(2022 </a:t>
            </a:r>
            <a:r>
              <a:rPr lang="ru-RU" sz="1500" dirty="0" err="1"/>
              <a:t>жылғы</a:t>
            </a:r>
            <a:r>
              <a:rPr lang="ru-RU" sz="1500" dirty="0"/>
              <a:t> 22 </a:t>
            </a:r>
            <a:r>
              <a:rPr lang="ru-RU" sz="1500" dirty="0" err="1"/>
              <a:t>желтоқсандағы</a:t>
            </a:r>
            <a:r>
              <a:rPr lang="ru-RU" sz="1500" dirty="0"/>
              <a:t> № 7 </a:t>
            </a:r>
            <a:r>
              <a:rPr lang="ru-RU" sz="1500" dirty="0" err="1"/>
              <a:t>хаттама</a:t>
            </a:r>
            <a:r>
              <a:rPr lang="ru-RU" sz="1500" dirty="0" smtClean="0"/>
              <a:t>).</a:t>
            </a:r>
            <a:endParaRPr lang="ru-RU" sz="1500" dirty="0" smtClean="0"/>
          </a:p>
          <a:p>
            <a:pPr marL="0" indent="0" algn="just">
              <a:buNone/>
            </a:pPr>
            <a:endParaRPr lang="ru-RU" sz="1500" dirty="0"/>
          </a:p>
          <a:p>
            <a:pPr marL="0" indent="0" algn="just">
              <a:buNone/>
            </a:pPr>
            <a:r>
              <a:rPr lang="ru-RU" sz="1800" dirty="0" smtClean="0"/>
              <a:t> </a:t>
            </a:r>
            <a:endParaRPr lang="ru-RU" sz="1800" dirty="0"/>
          </a:p>
        </p:txBody>
      </p:sp>
      <p:sp>
        <p:nvSpPr>
          <p:cNvPr id="4" name="Объект 3"/>
          <p:cNvSpPr txBox="1">
            <a:spLocks/>
          </p:cNvSpPr>
          <p:nvPr/>
        </p:nvSpPr>
        <p:spPr>
          <a:xfrm>
            <a:off x="1835696" y="692696"/>
            <a:ext cx="5472608" cy="720080"/>
          </a:xfrm>
          <a:prstGeom prst="roundRect">
            <a:avLst>
              <a:gd name="adj" fmla="val 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sz="2000" b="1" cap="all" dirty="0" err="1" smtClean="0">
                <a:ln w="0"/>
                <a:solidFill>
                  <a:schemeClr val="tx1"/>
                </a:solidFill>
                <a:effectLst>
                  <a:reflection blurRad="12700" stA="50000" endPos="50000" dist="5000" dir="5400000" sy="-100000" rotWithShape="0"/>
                </a:effectLst>
              </a:rPr>
              <a:t>директорЛАР</a:t>
            </a:r>
            <a:r>
              <a:rPr lang="ru-RU" sz="2000" b="1" cap="all" dirty="0" smtClean="0">
                <a:ln w="0"/>
                <a:solidFill>
                  <a:schemeClr val="tx1"/>
                </a:solidFill>
                <a:effectLst>
                  <a:reflection blurRad="12700" stA="50000" endPos="50000" dist="5000" dir="5400000" sy="-100000" rotWithShape="0"/>
                </a:effectLst>
              </a:rPr>
              <a:t> КЕҢЕСІ</a:t>
            </a:r>
            <a:endParaRPr lang="ru-RU" sz="2000" b="1" cap="all" dirty="0">
              <a:ln w="0"/>
              <a:solidFill>
                <a:schemeClr val="tx1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5" name="Объект 3"/>
          <p:cNvSpPr txBox="1">
            <a:spLocks/>
          </p:cNvSpPr>
          <p:nvPr/>
        </p:nvSpPr>
        <p:spPr>
          <a:xfrm>
            <a:off x="2303748" y="2060848"/>
            <a:ext cx="4392488" cy="678969"/>
          </a:xfrm>
          <a:prstGeom prst="roundRect">
            <a:avLst>
              <a:gd name="adj" fmla="val 9268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2000" b="1" cap="all" dirty="0" smtClean="0">
                <a:ln w="0"/>
                <a:solidFill>
                  <a:schemeClr val="tx1"/>
                </a:solidFill>
                <a:effectLst>
                  <a:reflection blurRad="12700" stA="50000" endPos="50000" dist="5000" dir="5400000" sy="-100000" rotWithShape="0"/>
                </a:effectLst>
              </a:rPr>
              <a:t>Комплаенс – менеджер  </a:t>
            </a:r>
            <a:endParaRPr lang="ru-RU" sz="2000" b="1" cap="all" dirty="0">
              <a:ln w="0"/>
              <a:solidFill>
                <a:schemeClr val="tx1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4427984" y="1411278"/>
            <a:ext cx="15169" cy="61985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873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1523" y="3429000"/>
            <a:ext cx="8229600" cy="29523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b="1" dirty="0"/>
              <a:t>БІЛУ МАҢЫЗДЫ</a:t>
            </a:r>
            <a:r>
              <a:rPr lang="ru-RU" sz="2800" b="1" dirty="0" smtClean="0"/>
              <a:t>!</a:t>
            </a:r>
          </a:p>
          <a:p>
            <a:pPr marL="0" indent="0">
              <a:buNone/>
            </a:pPr>
            <a:r>
              <a:rPr lang="ru-RU" sz="2800" b="1" dirty="0" err="1"/>
              <a:t>Сыбайлас</a:t>
            </a:r>
            <a:r>
              <a:rPr lang="ru-RU" sz="2800" b="1" dirty="0"/>
              <a:t> </a:t>
            </a:r>
            <a:r>
              <a:rPr lang="ru-RU" sz="2800" b="1" dirty="0" err="1"/>
              <a:t>жемқорлық</a:t>
            </a:r>
            <a:r>
              <a:rPr lang="ru-RU" sz="2800" b="1" dirty="0"/>
              <a:t> </a:t>
            </a:r>
            <a:r>
              <a:rPr lang="ru-RU" sz="2800" b="1" dirty="0" err="1"/>
              <a:t>құқық</a:t>
            </a:r>
            <a:r>
              <a:rPr lang="ru-RU" sz="2800" b="1" dirty="0"/>
              <a:t> </a:t>
            </a:r>
            <a:r>
              <a:rPr lang="ru-RU" sz="2800" b="1" dirty="0" err="1"/>
              <a:t>бұзушылық</a:t>
            </a:r>
            <a:r>
              <a:rPr lang="ru-RU" sz="2800" b="1" dirty="0"/>
              <a:t> </a:t>
            </a:r>
            <a:r>
              <a:rPr lang="ru-RU" sz="2800" b="1" dirty="0" smtClean="0"/>
              <a:t>– </a:t>
            </a:r>
            <a:r>
              <a:rPr lang="ru-RU" sz="2800" b="1" dirty="0" err="1" smtClean="0"/>
              <a:t>сыбайлас</a:t>
            </a:r>
            <a:r>
              <a:rPr lang="ru-RU" sz="2800" b="1" dirty="0" smtClean="0"/>
              <a:t> </a:t>
            </a:r>
            <a:r>
              <a:rPr lang="ru-RU" sz="2800" b="1" dirty="0" err="1"/>
              <a:t>жемқорлық</a:t>
            </a:r>
            <a:r>
              <a:rPr lang="ru-RU" sz="2800" b="1" dirty="0"/>
              <a:t> </a:t>
            </a:r>
            <a:r>
              <a:rPr lang="ru-RU" sz="2800" b="1" dirty="0" err="1"/>
              <a:t>белгілері</a:t>
            </a:r>
            <a:r>
              <a:rPr lang="ru-RU" sz="2800" b="1" dirty="0"/>
              <a:t> бар, </a:t>
            </a:r>
            <a:r>
              <a:rPr lang="ru-RU" sz="2800" b="1" dirty="0" err="1"/>
              <a:t>заңда</a:t>
            </a:r>
            <a:r>
              <a:rPr lang="ru-RU" sz="2800" b="1" dirty="0"/>
              <a:t> </a:t>
            </a:r>
            <a:r>
              <a:rPr lang="ru-RU" sz="2800" b="1" u="sng" dirty="0" err="1"/>
              <a:t>әкімшілік</a:t>
            </a:r>
            <a:r>
              <a:rPr lang="ru-RU" sz="2800" b="1" dirty="0"/>
              <a:t> </a:t>
            </a:r>
            <a:r>
              <a:rPr lang="ru-RU" sz="2800" b="1" dirty="0" err="1"/>
              <a:t>немесе</a:t>
            </a:r>
            <a:r>
              <a:rPr lang="ru-RU" sz="2800" b="1" dirty="0"/>
              <a:t> </a:t>
            </a:r>
            <a:r>
              <a:rPr lang="ru-RU" sz="2800" b="1" u="sng" dirty="0" err="1"/>
              <a:t>қылмыстық</a:t>
            </a:r>
            <a:r>
              <a:rPr lang="ru-RU" sz="2800" b="1" dirty="0"/>
              <a:t> </a:t>
            </a:r>
            <a:r>
              <a:rPr lang="ru-RU" sz="2800" b="1" dirty="0" err="1"/>
              <a:t>жауаптылық</a:t>
            </a:r>
            <a:r>
              <a:rPr lang="ru-RU" sz="2800" b="1" dirty="0"/>
              <a:t> </a:t>
            </a:r>
            <a:r>
              <a:rPr lang="ru-RU" sz="2800" b="1" dirty="0" err="1"/>
              <a:t>белгіленген</a:t>
            </a:r>
            <a:r>
              <a:rPr lang="ru-RU" sz="2800" b="1" dirty="0"/>
              <a:t> </a:t>
            </a:r>
            <a:r>
              <a:rPr lang="ru-RU" sz="2800" b="1" dirty="0" err="1"/>
              <a:t>құқыққа</a:t>
            </a:r>
            <a:r>
              <a:rPr lang="ru-RU" sz="2800" b="1" dirty="0"/>
              <a:t> </a:t>
            </a:r>
            <a:r>
              <a:rPr lang="ru-RU" sz="2800" b="1" dirty="0" err="1" smtClean="0"/>
              <a:t>қайшы</a:t>
            </a:r>
            <a:r>
              <a:rPr lang="ru-RU" sz="2800" b="1" dirty="0" smtClean="0"/>
              <a:t> </a:t>
            </a:r>
            <a:r>
              <a:rPr lang="ru-RU" sz="2800" b="1" dirty="0" err="1"/>
              <a:t>кінәлі</a:t>
            </a:r>
            <a:r>
              <a:rPr lang="ru-RU" sz="2800" b="1" dirty="0"/>
              <a:t> </a:t>
            </a:r>
            <a:r>
              <a:rPr lang="ru-RU" sz="2800" b="1" dirty="0" err="1" smtClean="0"/>
              <a:t>іс</a:t>
            </a:r>
            <a:r>
              <a:rPr lang="ru-RU" sz="2800" b="1" dirty="0" smtClean="0"/>
              <a:t>-әрекет </a:t>
            </a:r>
            <a:r>
              <a:rPr lang="ru-RU" sz="2800" b="1" dirty="0"/>
              <a:t>(әрекет </a:t>
            </a:r>
            <a:r>
              <a:rPr lang="ru-RU" sz="2800" b="1" dirty="0" err="1"/>
              <a:t>немесе</a:t>
            </a:r>
            <a:r>
              <a:rPr lang="ru-RU" sz="2800" b="1" dirty="0"/>
              <a:t> </a:t>
            </a:r>
            <a:r>
              <a:rPr lang="ru-RU" sz="2800" b="1" dirty="0" err="1"/>
              <a:t>әрекетсіздік</a:t>
            </a:r>
            <a:r>
              <a:rPr lang="ru-RU" sz="2800" b="1" dirty="0" smtClean="0"/>
              <a:t>)</a:t>
            </a:r>
            <a:r>
              <a:rPr lang="ru-RU" sz="2800" dirty="0" smtClean="0"/>
              <a:t>.</a:t>
            </a:r>
            <a:endParaRPr lang="ru-RU" sz="2800" dirty="0"/>
          </a:p>
          <a:p>
            <a:endParaRPr lang="ru-RU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76673"/>
            <a:ext cx="8208912" cy="2736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297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732585995"/>
              </p:ext>
            </p:extLst>
          </p:nvPr>
        </p:nvGraphicFramePr>
        <p:xfrm>
          <a:off x="755576" y="980728"/>
          <a:ext cx="6984776" cy="5688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251520" y="116632"/>
            <a:ext cx="8352928" cy="720080"/>
          </a:xfrm>
        </p:spPr>
        <p:txBody>
          <a:bodyPr>
            <a:noAutofit/>
          </a:bodyPr>
          <a:lstStyle/>
          <a:p>
            <a:pPr algn="l">
              <a:spcAft>
                <a:spcPts val="0"/>
              </a:spcAft>
            </a:pPr>
            <a:r>
              <a:rPr lang="en-US" sz="1800" b="1" dirty="0"/>
              <a:t>ISO 37001: 2016 </a:t>
            </a:r>
            <a:r>
              <a:rPr lang="kk-KZ" sz="1800" b="1" dirty="0"/>
              <a:t>халықаралық стандартының талаптарына сәйкес ішкі НҚА әзірленді және бекітілді</a:t>
            </a:r>
            <a:r>
              <a:rPr lang="ru-RU" sz="1800" b="1" dirty="0"/>
              <a:t>. БАРЛЫҒЫНАН ТАНЫСУДЫ СҰРАЙМЫН!</a:t>
            </a:r>
            <a:endParaRPr lang="ru-RU" sz="1800" b="1" dirty="0"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76351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323528" y="263434"/>
            <a:ext cx="8064896" cy="9361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90170" algn="just">
              <a:spcBef>
                <a:spcPts val="100"/>
              </a:spcBef>
            </a:pPr>
            <a:r>
              <a:rPr lang="ru-RU" b="1" dirty="0" smtClean="0">
                <a:latin typeface="+mj-lt"/>
                <a:ea typeface="+mj-ea"/>
                <a:cs typeface="+mj-cs"/>
              </a:rPr>
              <a:t>«Хабар» </a:t>
            </a:r>
            <a:r>
              <a:rPr lang="ru-RU" b="1" dirty="0" err="1" smtClean="0">
                <a:latin typeface="+mj-lt"/>
                <a:ea typeface="+mj-ea"/>
                <a:cs typeface="+mj-cs"/>
              </a:rPr>
              <a:t>Агенттігі</a:t>
            </a:r>
            <a:r>
              <a:rPr lang="ru-RU" b="1" dirty="0" smtClean="0">
                <a:latin typeface="+mj-lt"/>
                <a:ea typeface="+mj-ea"/>
                <a:cs typeface="+mj-cs"/>
              </a:rPr>
              <a:t>» </a:t>
            </a:r>
            <a:r>
              <a:rPr lang="ru-RU" b="1" dirty="0">
                <a:latin typeface="+mj-lt"/>
                <a:ea typeface="+mj-ea"/>
                <a:cs typeface="+mj-cs"/>
              </a:rPr>
              <a:t>АҚ 2022 </a:t>
            </a:r>
            <a:r>
              <a:rPr lang="ru-RU" b="1" dirty="0" err="1">
                <a:latin typeface="+mj-lt"/>
                <a:ea typeface="+mj-ea"/>
                <a:cs typeface="+mj-cs"/>
              </a:rPr>
              <a:t>жылғы</a:t>
            </a:r>
            <a:r>
              <a:rPr lang="ru-RU" b="1" dirty="0">
                <a:latin typeface="+mj-lt"/>
                <a:ea typeface="+mj-ea"/>
                <a:cs typeface="+mj-cs"/>
              </a:rPr>
              <a:t> 01 </a:t>
            </a:r>
            <a:r>
              <a:rPr lang="ru-RU" b="1" dirty="0" err="1">
                <a:latin typeface="+mj-lt"/>
                <a:ea typeface="+mj-ea"/>
                <a:cs typeface="+mj-cs"/>
              </a:rPr>
              <a:t>желтоқсандағы</a:t>
            </a:r>
            <a:r>
              <a:rPr lang="ru-RU" b="1" dirty="0">
                <a:latin typeface="+mj-lt"/>
                <a:ea typeface="+mj-ea"/>
                <a:cs typeface="+mj-cs"/>
              </a:rPr>
              <a:t> (№ </a:t>
            </a:r>
            <a:r>
              <a:rPr lang="en-US" b="1" dirty="0">
                <a:latin typeface="+mj-lt"/>
                <a:ea typeface="+mj-ea"/>
                <a:cs typeface="+mj-cs"/>
              </a:rPr>
              <a:t>ABMS - 0654/</a:t>
            </a:r>
            <a:r>
              <a:rPr lang="kk-KZ" b="1" dirty="0">
                <a:latin typeface="+mj-lt"/>
                <a:ea typeface="+mj-ea"/>
                <a:cs typeface="+mj-cs"/>
              </a:rPr>
              <a:t>А)</a:t>
            </a:r>
            <a:endParaRPr lang="ru-RU" b="1" dirty="0">
              <a:latin typeface="+mj-lt"/>
              <a:ea typeface="+mj-ea"/>
              <a:cs typeface="+mj-cs"/>
            </a:endParaRPr>
          </a:p>
          <a:p>
            <a:pPr marR="90170" algn="just">
              <a:lnSpc>
                <a:spcPct val="100000"/>
              </a:lnSpc>
              <a:spcBef>
                <a:spcPts val="100"/>
              </a:spcBef>
            </a:pPr>
            <a:r>
              <a:rPr lang="ru-RU" b="1" dirty="0" smtClean="0">
                <a:latin typeface="+mj-lt"/>
                <a:ea typeface="+mj-ea"/>
                <a:cs typeface="+mj-cs"/>
              </a:rPr>
              <a:t>«</a:t>
            </a:r>
            <a:r>
              <a:rPr lang="en-US" b="1" dirty="0" smtClean="0">
                <a:latin typeface="+mj-lt"/>
                <a:ea typeface="+mj-ea"/>
                <a:cs typeface="+mj-cs"/>
              </a:rPr>
              <a:t>CERT International</a:t>
            </a:r>
            <a:r>
              <a:rPr lang="kk-KZ" b="1" dirty="0" smtClean="0">
                <a:latin typeface="+mj-lt"/>
                <a:ea typeface="+mj-ea"/>
                <a:cs typeface="+mj-cs"/>
              </a:rPr>
              <a:t>»</a:t>
            </a:r>
            <a:r>
              <a:rPr lang="en-US" b="1" dirty="0" smtClean="0">
                <a:latin typeface="+mj-lt"/>
                <a:ea typeface="+mj-ea"/>
                <a:cs typeface="+mj-cs"/>
              </a:rPr>
              <a:t> </a:t>
            </a:r>
            <a:r>
              <a:rPr lang="ru-RU" b="1" dirty="0" err="1">
                <a:latin typeface="+mj-lt"/>
                <a:ea typeface="+mj-ea"/>
                <a:cs typeface="+mj-cs"/>
              </a:rPr>
              <a:t>сертификаттау</a:t>
            </a:r>
            <a:r>
              <a:rPr lang="ru-RU" b="1" dirty="0">
                <a:latin typeface="+mj-lt"/>
                <a:ea typeface="+mj-ea"/>
                <a:cs typeface="+mj-cs"/>
              </a:rPr>
              <a:t> </a:t>
            </a:r>
            <a:r>
              <a:rPr lang="ru-RU" b="1" dirty="0" err="1">
                <a:latin typeface="+mj-lt"/>
                <a:ea typeface="+mj-ea"/>
                <a:cs typeface="+mj-cs"/>
              </a:rPr>
              <a:t>жөніндегі</a:t>
            </a:r>
            <a:r>
              <a:rPr lang="ru-RU" b="1" dirty="0">
                <a:latin typeface="+mj-lt"/>
                <a:ea typeface="+mj-ea"/>
                <a:cs typeface="+mj-cs"/>
              </a:rPr>
              <a:t> орган </a:t>
            </a:r>
            <a:r>
              <a:rPr lang="ru-RU" b="1" dirty="0" err="1">
                <a:latin typeface="+mj-lt"/>
                <a:ea typeface="+mj-ea"/>
                <a:cs typeface="+mj-cs"/>
              </a:rPr>
              <a:t>берген</a:t>
            </a:r>
            <a:r>
              <a:rPr lang="ru-RU" b="1" dirty="0">
                <a:latin typeface="+mj-lt"/>
                <a:ea typeface="+mj-ea"/>
                <a:cs typeface="+mj-cs"/>
              </a:rPr>
              <a:t> </a:t>
            </a:r>
            <a:r>
              <a:rPr lang="en-US" b="1" dirty="0">
                <a:latin typeface="+mj-lt"/>
                <a:ea typeface="+mj-ea"/>
                <a:cs typeface="+mj-cs"/>
              </a:rPr>
              <a:t>ISO 37001: 2016 </a:t>
            </a:r>
            <a:r>
              <a:rPr lang="ru-RU" b="1" dirty="0" err="1">
                <a:latin typeface="+mj-lt"/>
                <a:ea typeface="+mj-ea"/>
                <a:cs typeface="+mj-cs"/>
              </a:rPr>
              <a:t>стандартының</a:t>
            </a:r>
            <a:r>
              <a:rPr lang="ru-RU" b="1" dirty="0">
                <a:latin typeface="+mj-lt"/>
                <a:ea typeface="+mj-ea"/>
                <a:cs typeface="+mj-cs"/>
              </a:rPr>
              <a:t> </a:t>
            </a:r>
            <a:r>
              <a:rPr lang="ru-RU" b="1" dirty="0" err="1">
                <a:latin typeface="+mj-lt"/>
                <a:ea typeface="+mj-ea"/>
                <a:cs typeface="+mj-cs"/>
              </a:rPr>
              <a:t>талаптарына</a:t>
            </a:r>
            <a:r>
              <a:rPr lang="ru-RU" b="1" dirty="0">
                <a:latin typeface="+mj-lt"/>
                <a:ea typeface="+mj-ea"/>
                <a:cs typeface="+mj-cs"/>
              </a:rPr>
              <a:t> </a:t>
            </a:r>
            <a:r>
              <a:rPr lang="ru-RU" b="1" dirty="0" err="1">
                <a:latin typeface="+mj-lt"/>
                <a:ea typeface="+mj-ea"/>
                <a:cs typeface="+mj-cs"/>
              </a:rPr>
              <a:t>сәйкестік</a:t>
            </a:r>
            <a:r>
              <a:rPr lang="ru-RU" b="1" dirty="0">
                <a:latin typeface="+mj-lt"/>
                <a:ea typeface="+mj-ea"/>
                <a:cs typeface="+mj-cs"/>
              </a:rPr>
              <a:t> </a:t>
            </a:r>
            <a:r>
              <a:rPr lang="ru-RU" b="1" dirty="0" err="1">
                <a:latin typeface="+mj-lt"/>
                <a:ea typeface="+mj-ea"/>
                <a:cs typeface="+mj-cs"/>
              </a:rPr>
              <a:t>сертификатын</a:t>
            </a:r>
            <a:r>
              <a:rPr lang="ru-RU" b="1" dirty="0">
                <a:latin typeface="+mj-lt"/>
                <a:ea typeface="+mj-ea"/>
                <a:cs typeface="+mj-cs"/>
              </a:rPr>
              <a:t> </a:t>
            </a:r>
            <a:r>
              <a:rPr lang="ru-RU" b="1" dirty="0" err="1" smtClean="0">
                <a:latin typeface="+mj-lt"/>
                <a:ea typeface="+mj-ea"/>
                <a:cs typeface="+mj-cs"/>
              </a:rPr>
              <a:t>алды</a:t>
            </a:r>
            <a:endParaRPr lang="ru-RU" b="1" dirty="0">
              <a:latin typeface="+mj-lt"/>
              <a:ea typeface="+mj-ea"/>
              <a:cs typeface="+mj-cs"/>
            </a:endParaRPr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165369"/>
            <a:ext cx="4464496" cy="53531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2309285"/>
            <a:ext cx="1440160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5954788" y="3861048"/>
            <a:ext cx="28538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err="1">
                <a:solidFill>
                  <a:schemeClr val="tx2"/>
                </a:solidFill>
              </a:rPr>
              <a:t>Тексеруге</a:t>
            </a:r>
            <a:r>
              <a:rPr lang="ru-RU" i="1" dirty="0">
                <a:solidFill>
                  <a:schemeClr val="tx2"/>
                </a:solidFill>
              </a:rPr>
              <a:t> </a:t>
            </a:r>
            <a:r>
              <a:rPr lang="ru-RU" i="1" dirty="0" err="1">
                <a:solidFill>
                  <a:schemeClr val="tx2"/>
                </a:solidFill>
              </a:rPr>
              <a:t>арналған</a:t>
            </a:r>
            <a:r>
              <a:rPr lang="ru-RU" i="1" dirty="0">
                <a:solidFill>
                  <a:schemeClr val="tx2"/>
                </a:solidFill>
              </a:rPr>
              <a:t> </a:t>
            </a:r>
            <a:r>
              <a:rPr lang="en-US" i="1" dirty="0">
                <a:solidFill>
                  <a:schemeClr val="tx2"/>
                </a:solidFill>
              </a:rPr>
              <a:t>Q </a:t>
            </a:r>
            <a:r>
              <a:rPr lang="ru-RU" i="1" dirty="0">
                <a:solidFill>
                  <a:schemeClr val="tx2"/>
                </a:solidFill>
              </a:rPr>
              <a:t>коды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691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11560" y="332656"/>
            <a:ext cx="645342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>
                <a:latin typeface="+mj-lt"/>
              </a:rPr>
              <a:t>Мүдделер</a:t>
            </a:r>
            <a:r>
              <a:rPr lang="ru-RU" b="1" dirty="0">
                <a:latin typeface="+mj-lt"/>
              </a:rPr>
              <a:t> </a:t>
            </a:r>
            <a:r>
              <a:rPr lang="ru-RU" b="1" dirty="0" err="1">
                <a:latin typeface="+mj-lt"/>
              </a:rPr>
              <a:t>қақтығысының</a:t>
            </a:r>
            <a:r>
              <a:rPr lang="ru-RU" b="1" dirty="0">
                <a:latin typeface="+mj-lt"/>
              </a:rPr>
              <a:t> </a:t>
            </a:r>
            <a:r>
              <a:rPr lang="ru-RU" b="1" dirty="0" err="1">
                <a:latin typeface="+mj-lt"/>
              </a:rPr>
              <a:t>алдын</a:t>
            </a:r>
            <a:r>
              <a:rPr lang="ru-RU" b="1" dirty="0">
                <a:latin typeface="+mj-lt"/>
              </a:rPr>
              <a:t> </a:t>
            </a:r>
            <a:r>
              <a:rPr lang="ru-RU" b="1" dirty="0" err="1">
                <a:latin typeface="+mj-lt"/>
              </a:rPr>
              <a:t>алу</a:t>
            </a:r>
            <a:r>
              <a:rPr lang="ru-RU" b="1" dirty="0">
                <a:latin typeface="+mj-lt"/>
              </a:rPr>
              <a:t> </a:t>
            </a:r>
            <a:r>
              <a:rPr lang="ru-RU" b="1" dirty="0" err="1">
                <a:latin typeface="+mj-lt"/>
              </a:rPr>
              <a:t>немесе</a:t>
            </a:r>
            <a:r>
              <a:rPr lang="ru-RU" b="1" dirty="0">
                <a:latin typeface="+mj-lt"/>
              </a:rPr>
              <a:t> </a:t>
            </a:r>
            <a:r>
              <a:rPr lang="ru-RU" b="1" dirty="0" err="1">
                <a:latin typeface="+mj-lt"/>
              </a:rPr>
              <a:t>реттеу</a:t>
            </a:r>
            <a:endParaRPr lang="ru-RU" b="1" dirty="0">
              <a:latin typeface="+mj-lt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949364"/>
            <a:ext cx="468052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dirty="0"/>
              <a:t>Әрбір қызметкер «Хабар» Агенттігі» АҚ Е</a:t>
            </a:r>
            <a:r>
              <a:rPr lang="kk-KZ" dirty="0" smtClean="0"/>
              <a:t>ңбек </a:t>
            </a:r>
            <a:r>
              <a:rPr lang="kk-KZ" dirty="0"/>
              <a:t>шартының </a:t>
            </a:r>
            <a:r>
              <a:rPr lang="kk-KZ" dirty="0" smtClean="0"/>
              <a:t>№3 </a:t>
            </a:r>
            <a:r>
              <a:rPr lang="kk-KZ" dirty="0"/>
              <a:t>қосымшасына сәйкес </a:t>
            </a:r>
            <a:r>
              <a:rPr lang="kk-KZ" u="sng" dirty="0"/>
              <a:t>Л</a:t>
            </a:r>
            <a:r>
              <a:rPr lang="kk-KZ" u="sng" dirty="0" smtClean="0"/>
              <a:t>ауазымды </a:t>
            </a:r>
            <a:r>
              <a:rPr lang="kk-KZ" u="sng" dirty="0"/>
              <a:t>адамдар мен қызметкерлердің мүдделері қақтығысының алдын алу және реттеу жөніндегі саясатпен танысуға және оны сақтауға </a:t>
            </a:r>
            <a:r>
              <a:rPr lang="kk-KZ" u="sng" dirty="0" smtClean="0"/>
              <a:t>міндетті. </a:t>
            </a:r>
          </a:p>
          <a:p>
            <a:pPr algn="just"/>
            <a:endParaRPr lang="ru-RU" dirty="0" smtClean="0"/>
          </a:p>
          <a:p>
            <a:pPr lvl="0" algn="just"/>
            <a:r>
              <a:rPr lang="ru-RU" dirty="0" err="1"/>
              <a:t>Саясаттың</a:t>
            </a:r>
            <a:r>
              <a:rPr lang="ru-RU" dirty="0"/>
              <a:t> </a:t>
            </a:r>
            <a:r>
              <a:rPr lang="ru-RU" dirty="0" err="1"/>
              <a:t>мақсаты</a:t>
            </a:r>
            <a:r>
              <a:rPr lang="ru-RU" dirty="0"/>
              <a:t> </a:t>
            </a:r>
            <a:r>
              <a:rPr lang="ru-RU" dirty="0" err="1"/>
              <a:t>бейтараптық</a:t>
            </a:r>
            <a:r>
              <a:rPr lang="ru-RU" dirty="0"/>
              <a:t>, </a:t>
            </a:r>
            <a:r>
              <a:rPr lang="ru-RU" dirty="0" err="1"/>
              <a:t>адалдық</a:t>
            </a:r>
            <a:r>
              <a:rPr lang="ru-RU" dirty="0"/>
              <a:t> және </a:t>
            </a:r>
            <a:r>
              <a:rPr lang="ru-RU" dirty="0" smtClean="0"/>
              <a:t>Қоғам </a:t>
            </a:r>
            <a:r>
              <a:rPr lang="ru-RU" dirty="0" err="1"/>
              <a:t>мүдделерін</a:t>
            </a:r>
            <a:r>
              <a:rPr lang="ru-RU" dirty="0"/>
              <a:t> </a:t>
            </a:r>
            <a:r>
              <a:rPr lang="ru-RU" dirty="0" err="1"/>
              <a:t>қорғау</a:t>
            </a:r>
            <a:r>
              <a:rPr lang="ru-RU" dirty="0"/>
              <a:t> </a:t>
            </a:r>
            <a:r>
              <a:rPr lang="ru-RU" dirty="0" err="1"/>
              <a:t>қағидаттары</a:t>
            </a:r>
            <a:r>
              <a:rPr lang="ru-RU" dirty="0"/>
              <a:t> </a:t>
            </a:r>
            <a:r>
              <a:rPr lang="ru-RU" dirty="0" err="1"/>
              <a:t>негізінде</a:t>
            </a:r>
            <a:r>
              <a:rPr lang="ru-RU" dirty="0"/>
              <a:t> </a:t>
            </a:r>
            <a:r>
              <a:rPr lang="ru-RU" dirty="0" err="1"/>
              <a:t>лауазымдық</a:t>
            </a:r>
            <a:r>
              <a:rPr lang="ru-RU" dirty="0"/>
              <a:t> (</a:t>
            </a:r>
            <a:r>
              <a:rPr lang="ru-RU" dirty="0" err="1"/>
              <a:t>еңбек</a:t>
            </a:r>
            <a:r>
              <a:rPr lang="ru-RU" dirty="0"/>
              <a:t>) </a:t>
            </a:r>
            <a:r>
              <a:rPr lang="ru-RU" dirty="0" err="1"/>
              <a:t>міндеттерін</a:t>
            </a:r>
            <a:r>
              <a:rPr lang="ru-RU" dirty="0"/>
              <a:t> </a:t>
            </a:r>
            <a:r>
              <a:rPr lang="ru-RU" dirty="0" err="1"/>
              <a:t>орындау</a:t>
            </a:r>
            <a:r>
              <a:rPr lang="ru-RU" dirty="0"/>
              <a:t> </a:t>
            </a:r>
            <a:r>
              <a:rPr lang="ru-RU" dirty="0" err="1"/>
              <a:t>барысында</a:t>
            </a:r>
            <a:r>
              <a:rPr lang="ru-RU" dirty="0"/>
              <a:t> </a:t>
            </a:r>
            <a:r>
              <a:rPr lang="ru-RU" dirty="0" smtClean="0"/>
              <a:t>Қоғам </a:t>
            </a:r>
            <a:r>
              <a:rPr lang="ru-RU" dirty="0" err="1"/>
              <a:t>қызметкерлерінде</a:t>
            </a:r>
            <a:r>
              <a:rPr lang="ru-RU" dirty="0"/>
              <a:t> </a:t>
            </a:r>
            <a:r>
              <a:rPr lang="ru-RU" dirty="0" err="1"/>
              <a:t>туындайтын</a:t>
            </a:r>
            <a:r>
              <a:rPr lang="ru-RU" dirty="0"/>
              <a:t> </a:t>
            </a:r>
            <a:r>
              <a:rPr lang="ru-RU" dirty="0" err="1"/>
              <a:t>мүдделер</a:t>
            </a:r>
            <a:r>
              <a:rPr lang="ru-RU" dirty="0"/>
              <a:t> </a:t>
            </a:r>
            <a:r>
              <a:rPr lang="ru-RU" dirty="0" err="1"/>
              <a:t>қақтығысын</a:t>
            </a:r>
            <a:r>
              <a:rPr lang="ru-RU" dirty="0"/>
              <a:t> </a:t>
            </a:r>
            <a:r>
              <a:rPr lang="ru-RU" dirty="0" err="1"/>
              <a:t>анықтау</a:t>
            </a:r>
            <a:r>
              <a:rPr lang="ru-RU" dirty="0"/>
              <a:t> және </a:t>
            </a:r>
            <a:r>
              <a:rPr lang="ru-RU" dirty="0" err="1"/>
              <a:t>реттеу</a:t>
            </a:r>
            <a:r>
              <a:rPr lang="ru-RU" dirty="0"/>
              <a:t> </a:t>
            </a:r>
            <a:r>
              <a:rPr lang="ru-RU" dirty="0" err="1"/>
              <a:t>тәртібін</a:t>
            </a:r>
            <a:r>
              <a:rPr lang="ru-RU" dirty="0"/>
              <a:t> </a:t>
            </a:r>
            <a:r>
              <a:rPr lang="ru-RU" dirty="0" err="1"/>
              <a:t>белгілеу</a:t>
            </a:r>
            <a:r>
              <a:rPr lang="ru-RU" dirty="0"/>
              <a:t> </a:t>
            </a:r>
            <a:r>
              <a:rPr lang="ru-RU" dirty="0" err="1"/>
              <a:t>болып</a:t>
            </a:r>
            <a:r>
              <a:rPr lang="ru-RU" dirty="0"/>
              <a:t> </a:t>
            </a:r>
            <a:r>
              <a:rPr lang="ru-RU" dirty="0" err="1" smtClean="0"/>
              <a:t>табылады</a:t>
            </a:r>
            <a:r>
              <a:rPr lang="ru-RU" dirty="0" smtClean="0"/>
              <a:t>.</a:t>
            </a:r>
            <a:r>
              <a:rPr lang="ru-RU" dirty="0" smtClean="0"/>
              <a:t> </a:t>
            </a:r>
            <a:endParaRPr lang="ru-RU" dirty="0"/>
          </a:p>
          <a:p>
            <a:pPr algn="just"/>
            <a:endParaRPr lang="ru-RU" dirty="0"/>
          </a:p>
          <a:p>
            <a:pPr algn="just"/>
            <a:r>
              <a:rPr lang="ru-RU" b="1" dirty="0"/>
              <a:t>БАРЛЫҒЫНАН ТАНЫСУДЫ СҰРАЙМЫН</a:t>
            </a:r>
            <a:r>
              <a:rPr lang="ru-RU" b="1" dirty="0" smtClean="0"/>
              <a:t>!</a:t>
            </a:r>
          </a:p>
          <a:p>
            <a:pPr algn="just"/>
            <a:r>
              <a:rPr lang="ru-RU" dirty="0" err="1"/>
              <a:t>Сайтқа</a:t>
            </a:r>
            <a:r>
              <a:rPr lang="ru-RU" dirty="0"/>
              <a:t> </a:t>
            </a:r>
            <a:r>
              <a:rPr lang="ru-RU" dirty="0" err="1" smtClean="0"/>
              <a:t>сілтеме</a:t>
            </a:r>
            <a:r>
              <a:rPr lang="ru-RU" dirty="0" smtClean="0"/>
              <a:t>: </a:t>
            </a:r>
            <a:r>
              <a:rPr lang="en-US" sz="1400" dirty="0" smtClean="0"/>
              <a:t>\\</a:t>
            </a:r>
            <a:r>
              <a:rPr lang="en-US" sz="1400" dirty="0"/>
              <a:t>sql\</a:t>
            </a:r>
            <a:r>
              <a:rPr lang="kk-KZ" sz="1400" dirty="0" smtClean="0"/>
              <a:t>Нормативтік </a:t>
            </a:r>
            <a:r>
              <a:rPr lang="kk-KZ" sz="1400" dirty="0"/>
              <a:t>актілер\ Қоғамның сыбайлас жемқорлыққа қарсы </a:t>
            </a:r>
            <a:r>
              <a:rPr lang="kk-KZ" sz="1400" dirty="0" smtClean="0"/>
              <a:t>стандарттары\ІНҚ</a:t>
            </a:r>
            <a:endParaRPr lang="kk-KZ" sz="1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724128" y="4581128"/>
            <a:ext cx="3096343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i="1" dirty="0" smtClean="0"/>
              <a:t>*</a:t>
            </a:r>
            <a:r>
              <a:rPr lang="ru-RU" sz="1400" i="1" dirty="0" err="1"/>
              <a:t>Жақын</a:t>
            </a:r>
            <a:r>
              <a:rPr lang="ru-RU" sz="1400" i="1" dirty="0"/>
              <a:t> </a:t>
            </a:r>
            <a:r>
              <a:rPr lang="ru-RU" sz="1400" i="1" dirty="0" err="1" smtClean="0"/>
              <a:t>туыстары</a:t>
            </a:r>
            <a:r>
              <a:rPr lang="ru-RU" sz="1400" i="1" dirty="0" smtClean="0"/>
              <a:t> – </a:t>
            </a:r>
            <a:r>
              <a:rPr lang="ru-RU" sz="1400" i="1" dirty="0" err="1" smtClean="0"/>
              <a:t>ата-аналары</a:t>
            </a:r>
            <a:r>
              <a:rPr lang="ru-RU" sz="1400" i="1" dirty="0" smtClean="0"/>
              <a:t> </a:t>
            </a:r>
            <a:r>
              <a:rPr lang="ru-RU" sz="1400" i="1" dirty="0"/>
              <a:t>(</a:t>
            </a:r>
            <a:r>
              <a:rPr lang="ru-RU" sz="1400" i="1" dirty="0" err="1"/>
              <a:t>ата-аналары</a:t>
            </a:r>
            <a:r>
              <a:rPr lang="ru-RU" sz="1400" i="1" dirty="0"/>
              <a:t>), </a:t>
            </a:r>
            <a:r>
              <a:rPr lang="ru-RU" sz="1400" i="1" dirty="0" err="1"/>
              <a:t>балалары</a:t>
            </a:r>
            <a:r>
              <a:rPr lang="ru-RU" sz="1400" i="1" dirty="0"/>
              <a:t>, </a:t>
            </a:r>
            <a:r>
              <a:rPr lang="ru-RU" sz="1400" i="1" dirty="0" err="1"/>
              <a:t>асырап</a:t>
            </a:r>
            <a:r>
              <a:rPr lang="ru-RU" sz="1400" i="1" dirty="0"/>
              <a:t> </a:t>
            </a:r>
            <a:r>
              <a:rPr lang="ru-RU" sz="1400" i="1" dirty="0" err="1"/>
              <a:t>алушылары</a:t>
            </a:r>
            <a:r>
              <a:rPr lang="ru-RU" sz="1400" i="1" dirty="0"/>
              <a:t>, </a:t>
            </a:r>
            <a:r>
              <a:rPr lang="ru-RU" sz="1400" i="1" dirty="0" err="1"/>
              <a:t>асырап</a:t>
            </a:r>
            <a:r>
              <a:rPr lang="ru-RU" sz="1400" i="1" dirty="0"/>
              <a:t> </a:t>
            </a:r>
            <a:r>
              <a:rPr lang="ru-RU" sz="1400" i="1" dirty="0" err="1"/>
              <a:t>алынған</a:t>
            </a:r>
            <a:r>
              <a:rPr lang="ru-RU" sz="1400" i="1" dirty="0"/>
              <a:t> </a:t>
            </a:r>
            <a:r>
              <a:rPr lang="ru-RU" sz="1400" i="1" dirty="0" err="1"/>
              <a:t>балалары</a:t>
            </a:r>
            <a:r>
              <a:rPr lang="ru-RU" sz="1400" i="1" dirty="0"/>
              <a:t>, </a:t>
            </a:r>
            <a:r>
              <a:rPr lang="ru-RU" sz="1400" i="1" dirty="0" err="1"/>
              <a:t>ата-анасы</a:t>
            </a:r>
            <a:r>
              <a:rPr lang="ru-RU" sz="1400" i="1" dirty="0"/>
              <a:t> </a:t>
            </a:r>
            <a:r>
              <a:rPr lang="ru-RU" sz="1400" i="1" dirty="0" err="1"/>
              <a:t>бір</a:t>
            </a:r>
            <a:r>
              <a:rPr lang="ru-RU" sz="1400" i="1" dirty="0"/>
              <a:t> және </a:t>
            </a:r>
            <a:r>
              <a:rPr lang="ru-RU" sz="1400" i="1" dirty="0" err="1"/>
              <a:t>ата-анасы</a:t>
            </a:r>
            <a:r>
              <a:rPr lang="ru-RU" sz="1400" i="1" dirty="0"/>
              <a:t> </a:t>
            </a:r>
            <a:r>
              <a:rPr lang="ru-RU" sz="1400" i="1" dirty="0" err="1"/>
              <a:t>бөлек</a:t>
            </a:r>
            <a:r>
              <a:rPr lang="ru-RU" sz="1400" i="1" dirty="0"/>
              <a:t> </a:t>
            </a:r>
            <a:r>
              <a:rPr lang="ru-RU" sz="1400" i="1" dirty="0" err="1"/>
              <a:t>аға-інілері</a:t>
            </a:r>
            <a:r>
              <a:rPr lang="ru-RU" sz="1400" i="1" dirty="0"/>
              <a:t> мен </a:t>
            </a:r>
            <a:r>
              <a:rPr lang="ru-RU" sz="1400" i="1" dirty="0" err="1"/>
              <a:t>апа-сіңлілері</a:t>
            </a:r>
            <a:r>
              <a:rPr lang="ru-RU" sz="1400" i="1" dirty="0"/>
              <a:t>, </a:t>
            </a:r>
            <a:r>
              <a:rPr lang="ru-RU" sz="1400" i="1" dirty="0" err="1"/>
              <a:t>атасы</a:t>
            </a:r>
            <a:r>
              <a:rPr lang="ru-RU" sz="1400" i="1" dirty="0"/>
              <a:t>, </a:t>
            </a:r>
            <a:r>
              <a:rPr lang="ru-RU" sz="1400" i="1" dirty="0" err="1"/>
              <a:t>әжесі</a:t>
            </a:r>
            <a:r>
              <a:rPr lang="ru-RU" sz="1400" i="1" dirty="0"/>
              <a:t>, </a:t>
            </a:r>
            <a:r>
              <a:rPr lang="ru-RU" sz="1400" i="1" dirty="0" err="1"/>
              <a:t>немерелері</a:t>
            </a:r>
            <a:r>
              <a:rPr lang="ru-RU" sz="1400" i="1" dirty="0" smtClean="0"/>
              <a:t>.</a:t>
            </a:r>
            <a:endParaRPr lang="ru-RU" sz="1400" i="1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4760" y="980728"/>
            <a:ext cx="3245711" cy="3240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6349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1454</TotalTime>
  <Words>649</Words>
  <Application>Microsoft Office PowerPoint</Application>
  <PresentationFormat>Экран (4:3)</PresentationFormat>
  <Paragraphs>54</Paragraphs>
  <Slides>10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 Сыбайлас жемқорлыққа қарсы  іс-қимыл мәселелері бойынша  ПРЕЗЕНТАЦИЯ  (Оқу материалы)</vt:lpstr>
      <vt:lpstr>Презентация PowerPoint</vt:lpstr>
      <vt:lpstr> Қазақстан Республикасының аумағында жеке және заңды тұлғаларға қатысты «Сыбайлас жемқорлыққа қарсы іс-қимыл туралы» Қазақстан Республикасының 2015 жылғы 18 қарашадағы № 410-V Заңы (бұдан әрі –Заң) қолданылады</vt:lpstr>
      <vt:lpstr>«Хабар» Агенттігі» АҚ-да сыбайлас жемқорлыққа қарсы іс-қимылдың мақсаты сыбайлас жемқорлықты тудыруы мүмкін себептер мен талаптарды жою болып табылады.</vt:lpstr>
      <vt:lpstr>Комплаенс - менеджер</vt:lpstr>
      <vt:lpstr>Презентация PowerPoint</vt:lpstr>
      <vt:lpstr>ISO 37001: 2016 халықаралық стандартының талаптарына сәйкес ішкі НҚА әзірленді және бекітілді. БАРЛЫҒЫНАН ТАНЫСУДЫ СҰРАЙМЫН!</vt:lpstr>
      <vt:lpstr>Презентация PowerPoint</vt:lpstr>
      <vt:lpstr>Презентация PowerPoint</vt:lpstr>
      <vt:lpstr>Назарларыңызға рахмет!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ОТЧЕТ-ПРЕЗЕНТАЦИЯ  Комплаенс – менеджера АО «Агентство «Хабар» за 2 -ое полугодие 2022 года</dc:title>
  <dc:creator>Жаксыбекова Ардак Бодеевна</dc:creator>
  <cp:lastModifiedBy>Жумабекова Акнур Рахимгереевна</cp:lastModifiedBy>
  <cp:revision>111</cp:revision>
  <cp:lastPrinted>2023-04-14T09:48:07Z</cp:lastPrinted>
  <dcterms:created xsi:type="dcterms:W3CDTF">2023-03-03T04:13:05Z</dcterms:created>
  <dcterms:modified xsi:type="dcterms:W3CDTF">2023-04-24T10:10:55Z</dcterms:modified>
</cp:coreProperties>
</file>