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96" r:id="rId1"/>
  </p:sldMasterIdLst>
  <p:sldIdLst>
    <p:sldId id="256" r:id="rId2"/>
    <p:sldId id="263" r:id="rId3"/>
    <p:sldId id="259" r:id="rId4"/>
    <p:sldId id="267" r:id="rId5"/>
    <p:sldId id="266" r:id="rId6"/>
    <p:sldId id="264" r:id="rId7"/>
    <p:sldId id="350" r:id="rId8"/>
    <p:sldId id="270" r:id="rId9"/>
    <p:sldId id="351" r:id="rId10"/>
    <p:sldId id="339" r:id="rId11"/>
    <p:sldId id="265" r:id="rId12"/>
    <p:sldId id="356" r:id="rId13"/>
    <p:sldId id="272" r:id="rId14"/>
    <p:sldId id="273" r:id="rId15"/>
    <p:sldId id="274" r:id="rId16"/>
    <p:sldId id="275" r:id="rId17"/>
    <p:sldId id="279" r:id="rId18"/>
    <p:sldId id="281" r:id="rId19"/>
    <p:sldId id="282" r:id="rId20"/>
    <p:sldId id="268" r:id="rId21"/>
    <p:sldId id="353" r:id="rId22"/>
    <p:sldId id="348" r:id="rId23"/>
    <p:sldId id="341" r:id="rId24"/>
    <p:sldId id="257" r:id="rId25"/>
    <p:sldId id="258" r:id="rId26"/>
    <p:sldId id="260" r:id="rId27"/>
    <p:sldId id="261" r:id="rId28"/>
    <p:sldId id="290" r:id="rId29"/>
    <p:sldId id="262" r:id="rId30"/>
    <p:sldId id="284" r:id="rId31"/>
    <p:sldId id="288" r:id="rId32"/>
    <p:sldId id="287" r:id="rId33"/>
    <p:sldId id="344" r:id="rId34"/>
    <p:sldId id="345" r:id="rId35"/>
    <p:sldId id="346" r:id="rId36"/>
    <p:sldId id="291" r:id="rId37"/>
    <p:sldId id="292" r:id="rId38"/>
    <p:sldId id="294" r:id="rId39"/>
    <p:sldId id="296" r:id="rId40"/>
    <p:sldId id="342" r:id="rId41"/>
    <p:sldId id="298" r:id="rId42"/>
    <p:sldId id="299" r:id="rId43"/>
    <p:sldId id="300" r:id="rId44"/>
    <p:sldId id="301" r:id="rId45"/>
    <p:sldId id="354" r:id="rId46"/>
    <p:sldId id="302" r:id="rId47"/>
    <p:sldId id="303" r:id="rId48"/>
    <p:sldId id="340" r:id="rId49"/>
    <p:sldId id="355" r:id="rId50"/>
    <p:sldId id="309" r:id="rId51"/>
    <p:sldId id="310" r:id="rId52"/>
    <p:sldId id="311" r:id="rId53"/>
    <p:sldId id="312" r:id="rId54"/>
    <p:sldId id="313" r:id="rId55"/>
    <p:sldId id="314" r:id="rId56"/>
    <p:sldId id="316" r:id="rId57"/>
    <p:sldId id="317" r:id="rId58"/>
    <p:sldId id="318" r:id="rId59"/>
    <p:sldId id="319" r:id="rId60"/>
    <p:sldId id="320" r:id="rId61"/>
    <p:sldId id="321" r:id="rId62"/>
    <p:sldId id="322" r:id="rId63"/>
    <p:sldId id="324" r:id="rId64"/>
    <p:sldId id="323" r:id="rId65"/>
    <p:sldId id="326" r:id="rId66"/>
    <p:sldId id="347" r:id="rId67"/>
    <p:sldId id="325" r:id="rId68"/>
    <p:sldId id="328" r:id="rId69"/>
    <p:sldId id="329" r:id="rId70"/>
    <p:sldId id="330" r:id="rId71"/>
    <p:sldId id="331" r:id="rId72"/>
    <p:sldId id="332" r:id="rId73"/>
    <p:sldId id="333" r:id="rId74"/>
    <p:sldId id="334" r:id="rId75"/>
    <p:sldId id="335" r:id="rId76"/>
    <p:sldId id="336" r:id="rId77"/>
    <p:sldId id="337" r:id="rId78"/>
    <p:sldId id="357" r:id="rId79"/>
    <p:sldId id="349" r:id="rId80"/>
    <p:sldId id="358" r:id="rId8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0617" autoAdjust="0"/>
    <p:restoredTop sz="94660"/>
  </p:normalViewPr>
  <p:slideViewPr>
    <p:cSldViewPr snapToGrid="0">
      <p:cViewPr varScale="1">
        <p:scale>
          <a:sx n="66" d="100"/>
          <a:sy n="66" d="100"/>
        </p:scale>
        <p:origin x="72" y="1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1411182807925182E-2"/>
          <c:y val="0.16139669108525614"/>
          <c:w val="0.9571776812036229"/>
          <c:h val="0.55699351013959075"/>
        </c:manualLayout>
      </c:layout>
      <c:barChart>
        <c:barDir val="col"/>
        <c:grouping val="clustered"/>
        <c:varyColors val="0"/>
        <c:ser>
          <c:idx val="0"/>
          <c:order val="0"/>
          <c:tx>
            <c:strRef>
              <c:f>Лист1!$B$1</c:f>
              <c:strCache>
                <c:ptCount val="1"/>
                <c:pt idx="0">
                  <c:v>Баллы</c:v>
                </c:pt>
              </c:strCache>
            </c:strRef>
          </c:tx>
          <c:spPr>
            <a:solidFill>
              <a:srgbClr val="003B5C">
                <a:alpha val="80000"/>
              </a:srgbClr>
            </a:solidFill>
            <a:ln>
              <a:noFill/>
            </a:ln>
            <a:effectLst/>
          </c:spPr>
          <c:invertIfNegative val="0"/>
          <c:dPt>
            <c:idx val="0"/>
            <c:invertIfNegative val="0"/>
            <c:bubble3D val="0"/>
            <c:spPr>
              <a:solidFill>
                <a:srgbClr val="003B5C">
                  <a:alpha val="80000"/>
                </a:srgbClr>
              </a:solidFill>
              <a:ln>
                <a:noFill/>
              </a:ln>
              <a:effectLst/>
            </c:spPr>
            <c:extLst>
              <c:ext xmlns:c16="http://schemas.microsoft.com/office/drawing/2014/chart" uri="{C3380CC4-5D6E-409C-BE32-E72D297353CC}">
                <c16:uniqueId val="{00000001-8C90-494F-8E11-485C2BDD618E}"/>
              </c:ext>
            </c:extLst>
          </c:dPt>
          <c:dPt>
            <c:idx val="1"/>
            <c:invertIfNegative val="0"/>
            <c:bubble3D val="0"/>
            <c:spPr>
              <a:solidFill>
                <a:srgbClr val="003B5C">
                  <a:alpha val="80000"/>
                </a:srgbClr>
              </a:solidFill>
              <a:ln>
                <a:noFill/>
              </a:ln>
              <a:effectLst/>
            </c:spPr>
            <c:extLst>
              <c:ext xmlns:c16="http://schemas.microsoft.com/office/drawing/2014/chart" uri="{C3380CC4-5D6E-409C-BE32-E72D297353CC}">
                <c16:uniqueId val="{00000003-8C90-494F-8E11-485C2BDD618E}"/>
              </c:ext>
            </c:extLst>
          </c:dPt>
          <c:dPt>
            <c:idx val="2"/>
            <c:invertIfNegative val="0"/>
            <c:bubble3D val="0"/>
            <c:spPr>
              <a:solidFill>
                <a:srgbClr val="003B5C">
                  <a:alpha val="80000"/>
                </a:srgbClr>
              </a:solidFill>
              <a:ln>
                <a:noFill/>
              </a:ln>
              <a:effectLst/>
            </c:spPr>
            <c:extLst>
              <c:ext xmlns:c16="http://schemas.microsoft.com/office/drawing/2014/chart" uri="{C3380CC4-5D6E-409C-BE32-E72D297353CC}">
                <c16:uniqueId val="{00000005-8C90-494F-8E11-485C2BDD618E}"/>
              </c:ext>
            </c:extLst>
          </c:dPt>
          <c:dLbls>
            <c:dLbl>
              <c:idx val="0"/>
              <c:layout>
                <c:manualLayout>
                  <c:x val="-1.3808237869183319E-3"/>
                  <c:y val="5.0811275709180405E-2"/>
                </c:manualLayout>
              </c:layout>
              <c:tx>
                <c:rich>
                  <a:bodyPr/>
                  <a:lstStyle/>
                  <a:p>
                    <a:r>
                      <a:rPr lang="en-US"/>
                      <a:t>2375</a:t>
                    </a:r>
                  </a:p>
                </c:rich>
              </c:tx>
              <c:showLegendKey val="0"/>
              <c:showVal val="1"/>
              <c:showCatName val="0"/>
              <c:showSerName val="0"/>
              <c:showPercent val="0"/>
              <c:showBubbleSize val="0"/>
              <c:extLst>
                <c:ext xmlns:c15="http://schemas.microsoft.com/office/drawing/2012/chart" uri="{CE6537A1-D6FC-4f65-9D91-7224C49458BB}">
                  <c15:layout>
                    <c:manualLayout>
                      <c:w val="0.11552346570397112"/>
                      <c:h val="0.17313403621157525"/>
                    </c:manualLayout>
                  </c15:layout>
                </c:ext>
                <c:ext xmlns:c16="http://schemas.microsoft.com/office/drawing/2014/chart" uri="{C3380CC4-5D6E-409C-BE32-E72D297353CC}">
                  <c16:uniqueId val="{00000001-8C90-494F-8E11-485C2BDD618E}"/>
                </c:ext>
              </c:extLst>
            </c:dLbl>
            <c:dLbl>
              <c:idx val="1"/>
              <c:layout>
                <c:manualLayout>
                  <c:x val="2.3141078484323033E-3"/>
                  <c:y val="6.6037041979921995E-2"/>
                </c:manualLayout>
              </c:layout>
              <c:tx>
                <c:rich>
                  <a:bodyPr/>
                  <a:lstStyle/>
                  <a:p>
                    <a:r>
                      <a:rPr lang="en-US"/>
                      <a:t>2245</a:t>
                    </a:r>
                  </a:p>
                </c:rich>
              </c:tx>
              <c:showLegendKey val="0"/>
              <c:showVal val="1"/>
              <c:showCatName val="0"/>
              <c:showSerName val="0"/>
              <c:showPercent val="0"/>
              <c:showBubbleSize val="0"/>
              <c:extLst>
                <c:ext xmlns:c15="http://schemas.microsoft.com/office/drawing/2012/chart" uri="{CE6537A1-D6FC-4f65-9D91-7224C49458BB}">
                  <c15:layout>
                    <c:manualLayout>
                      <c:w val="0.10090974729241878"/>
                      <c:h val="0.2043452031182669"/>
                    </c:manualLayout>
                  </c15:layout>
                </c:ext>
                <c:ext xmlns:c16="http://schemas.microsoft.com/office/drawing/2014/chart" uri="{C3380CC4-5D6E-409C-BE32-E72D297353CC}">
                  <c16:uniqueId val="{00000003-8C90-494F-8E11-485C2BDD618E}"/>
                </c:ext>
              </c:extLst>
            </c:dLbl>
            <c:dLbl>
              <c:idx val="2"/>
              <c:layout>
                <c:manualLayout>
                  <c:x val="1.5072628556810519E-3"/>
                  <c:y val="7.0832035826030204E-2"/>
                </c:manualLayout>
              </c:layout>
              <c:tx>
                <c:rich>
                  <a:bodyPr/>
                  <a:lstStyle/>
                  <a:p>
                    <a:r>
                      <a:rPr lang="en-US"/>
                      <a:t>2193</a:t>
                    </a:r>
                  </a:p>
                </c:rich>
              </c:tx>
              <c:showLegendKey val="0"/>
              <c:showVal val="1"/>
              <c:showCatName val="0"/>
              <c:showSerName val="0"/>
              <c:showPercent val="0"/>
              <c:showBubbleSize val="0"/>
              <c:extLst>
                <c:ext xmlns:c15="http://schemas.microsoft.com/office/drawing/2012/chart" uri="{CE6537A1-D6FC-4f65-9D91-7224C49458BB}">
                  <c15:layout>
                    <c:manualLayout>
                      <c:w val="0.1155089115665596"/>
                      <c:h val="0.21409644689936147"/>
                    </c:manualLayout>
                  </c15:layout>
                </c:ext>
                <c:ext xmlns:c16="http://schemas.microsoft.com/office/drawing/2014/chart" uri="{C3380CC4-5D6E-409C-BE32-E72D297353CC}">
                  <c16:uniqueId val="{00000005-8C90-494F-8E11-485C2BDD618E}"/>
                </c:ext>
              </c:extLst>
            </c:dLbl>
            <c:dLbl>
              <c:idx val="3"/>
              <c:layout>
                <c:manualLayout>
                  <c:x val="1.0589528691724932E-16"/>
                  <c:y val="3.766478342749528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C90-494F-8E11-485C2BDD618E}"/>
                </c:ext>
              </c:extLst>
            </c:dLbl>
            <c:spPr>
              <a:noFill/>
              <a:ln>
                <a:noFill/>
              </a:ln>
              <a:effectLst/>
            </c:spPr>
            <c:txPr>
              <a:bodyPr rot="0" spcFirstLastPara="1" vertOverflow="ellipsis" vert="horz" wrap="square" anchor="ctr" anchorCtr="1"/>
              <a:lstStyle/>
              <a:p>
                <a:pPr>
                  <a:defRPr sz="1400" b="1" i="0" u="none" strike="noStrike" kern="1200" baseline="0">
                    <a:solidFill>
                      <a:srgbClr val="103A5A"/>
                    </a:solidFill>
                    <a:latin typeface="Times New Roman" panose="02020603050405020304" pitchFamily="18" charset="0"/>
                    <a:ea typeface="+mn-ea"/>
                    <a:cs typeface="Times New Roman" panose="02020603050405020304" pitchFamily="18"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Лист1!$A$4:$A$8</c:f>
              <c:numCache>
                <c:formatCode>General</c:formatCode>
                <c:ptCount val="5"/>
                <c:pt idx="0">
                  <c:v>2018</c:v>
                </c:pt>
                <c:pt idx="1">
                  <c:v>2019</c:v>
                </c:pt>
                <c:pt idx="2">
                  <c:v>2020</c:v>
                </c:pt>
                <c:pt idx="3">
                  <c:v>2021</c:v>
                </c:pt>
                <c:pt idx="4">
                  <c:v>2022</c:v>
                </c:pt>
              </c:numCache>
            </c:numRef>
          </c:cat>
          <c:val>
            <c:numRef>
              <c:f>Лист1!$B$4:$B$8</c:f>
              <c:numCache>
                <c:formatCode>General</c:formatCode>
                <c:ptCount val="5"/>
                <c:pt idx="0">
                  <c:v>2375</c:v>
                </c:pt>
                <c:pt idx="1">
                  <c:v>2245</c:v>
                </c:pt>
                <c:pt idx="2">
                  <c:v>2193</c:v>
                </c:pt>
                <c:pt idx="3">
                  <c:v>1557</c:v>
                </c:pt>
                <c:pt idx="4">
                  <c:v>1724</c:v>
                </c:pt>
              </c:numCache>
            </c:numRef>
          </c:val>
          <c:extLst>
            <c:ext xmlns:c16="http://schemas.microsoft.com/office/drawing/2014/chart" uri="{C3380CC4-5D6E-409C-BE32-E72D297353CC}">
              <c16:uniqueId val="{00000007-8C90-494F-8E11-485C2BDD618E}"/>
            </c:ext>
          </c:extLst>
        </c:ser>
        <c:dLbls>
          <c:showLegendKey val="0"/>
          <c:showVal val="1"/>
          <c:showCatName val="0"/>
          <c:showSerName val="0"/>
          <c:showPercent val="0"/>
          <c:showBubbleSize val="0"/>
        </c:dLbls>
        <c:gapWidth val="150"/>
        <c:axId val="466797424"/>
        <c:axId val="466797816"/>
      </c:barChart>
      <c:catAx>
        <c:axId val="466797424"/>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rgbClr val="103A5A"/>
                </a:solidFill>
                <a:latin typeface="Times New Roman" panose="02020603050405020304" pitchFamily="18" charset="0"/>
                <a:ea typeface="+mn-ea"/>
                <a:cs typeface="Times New Roman" panose="02020603050405020304" pitchFamily="18" charset="0"/>
              </a:defRPr>
            </a:pPr>
            <a:endParaRPr lang="ru-RU"/>
          </a:p>
        </c:txPr>
        <c:crossAx val="466797816"/>
        <c:crosses val="autoZero"/>
        <c:auto val="1"/>
        <c:lblAlgn val="ctr"/>
        <c:lblOffset val="100"/>
        <c:noMultiLvlLbl val="0"/>
      </c:catAx>
      <c:valAx>
        <c:axId val="466797816"/>
        <c:scaling>
          <c:orientation val="minMax"/>
        </c:scaling>
        <c:delete val="1"/>
        <c:axPos val="l"/>
        <c:numFmt formatCode="General" sourceLinked="1"/>
        <c:majorTickMark val="none"/>
        <c:minorTickMark val="none"/>
        <c:tickLblPos val="nextTo"/>
        <c:crossAx val="466797424"/>
        <c:crosses val="autoZero"/>
        <c:crossBetween val="between"/>
      </c:valAx>
      <c:spPr>
        <a:noFill/>
        <a:ln w="25400">
          <a:noFill/>
        </a:ln>
        <a:effectLst/>
      </c:spPr>
    </c:plotArea>
    <c:plotVisOnly val="1"/>
    <c:dispBlanksAs val="gap"/>
    <c:showDLblsOverMax val="0"/>
  </c:chart>
  <c:spPr>
    <a:noFill/>
    <a:ln>
      <a:noFill/>
    </a:ln>
    <a:effectLst/>
  </c:spPr>
  <c:txPr>
    <a:bodyPr/>
    <a:lstStyle/>
    <a:p>
      <a:pPr>
        <a:defRPr sz="1400">
          <a:solidFill>
            <a:srgbClr val="103A5A"/>
          </a:solidFill>
          <a:latin typeface="Times New Roman" panose="02020603050405020304" pitchFamily="18" charset="0"/>
          <a:cs typeface="Times New Roman" panose="02020603050405020304" pitchFamily="18" charset="0"/>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F08E10-19AC-458A-A0A4-A311E45D645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191B23ED-EAD3-451D-936F-8B48040CD095}">
      <dgm:prSet/>
      <dgm:spPr/>
      <dgm:t>
        <a:bodyPr/>
        <a:lstStyle/>
        <a:p>
          <a:pPr rtl="0"/>
          <a:r>
            <a:rPr lang="ru-RU" dirty="0" err="1" smtClean="0"/>
            <a:t>Біріккен</a:t>
          </a:r>
          <a:r>
            <a:rPr lang="ru-RU" dirty="0" smtClean="0"/>
            <a:t> </a:t>
          </a:r>
          <a:r>
            <a:rPr lang="ru-RU" dirty="0" err="1" smtClean="0"/>
            <a:t>Ұлттар</a:t>
          </a:r>
          <a:r>
            <a:rPr lang="ru-RU" dirty="0" smtClean="0"/>
            <a:t> </a:t>
          </a:r>
          <a:r>
            <a:rPr lang="ru-RU" dirty="0" err="1" smtClean="0"/>
            <a:t>Ұйымының</a:t>
          </a:r>
          <a:r>
            <a:rPr lang="ru-RU" dirty="0" smtClean="0"/>
            <a:t> </a:t>
          </a:r>
          <a:r>
            <a:rPr lang="ru-RU" dirty="0" err="1" smtClean="0"/>
            <a:t>сыбайлас</a:t>
          </a:r>
          <a:r>
            <a:rPr lang="ru-RU" dirty="0" smtClean="0"/>
            <a:t> </a:t>
          </a:r>
          <a:r>
            <a:rPr lang="ru-RU" dirty="0" err="1" smtClean="0"/>
            <a:t>жемқорлыққа</a:t>
          </a:r>
          <a:r>
            <a:rPr lang="ru-RU" dirty="0" smtClean="0"/>
            <a:t> </a:t>
          </a:r>
          <a:r>
            <a:rPr lang="ru-RU" dirty="0" err="1" smtClean="0"/>
            <a:t>қарсы</a:t>
          </a:r>
          <a:r>
            <a:rPr lang="ru-RU" dirty="0" smtClean="0"/>
            <a:t> </a:t>
          </a:r>
          <a:r>
            <a:rPr lang="ru-RU" dirty="0" err="1" smtClean="0"/>
            <a:t>конвенциясы</a:t>
          </a:r>
          <a:r>
            <a:rPr lang="ru-RU" dirty="0" smtClean="0"/>
            <a:t> </a:t>
          </a:r>
          <a:endParaRPr lang="ru-RU" dirty="0"/>
        </a:p>
      </dgm:t>
    </dgm:pt>
    <dgm:pt modelId="{0880D719-C6A5-4887-9AF4-6281C8CFF668}" type="parTrans" cxnId="{6D4A01C7-A51E-4EE2-A173-9497CD340CFD}">
      <dgm:prSet/>
      <dgm:spPr/>
      <dgm:t>
        <a:bodyPr/>
        <a:lstStyle/>
        <a:p>
          <a:endParaRPr lang="en-US"/>
        </a:p>
      </dgm:t>
    </dgm:pt>
    <dgm:pt modelId="{801925B1-4CEE-45FB-A36E-53806BB0C3FF}" type="sibTrans" cxnId="{6D4A01C7-A51E-4EE2-A173-9497CD340CFD}">
      <dgm:prSet/>
      <dgm:spPr/>
      <dgm:t>
        <a:bodyPr/>
        <a:lstStyle/>
        <a:p>
          <a:endParaRPr lang="en-US"/>
        </a:p>
      </dgm:t>
    </dgm:pt>
    <dgm:pt modelId="{0EBDA084-EFE1-4886-B929-6B9370B28437}">
      <dgm:prSet/>
      <dgm:spPr/>
      <dgm:t>
        <a:bodyPr/>
        <a:lstStyle/>
        <a:p>
          <a:pPr rtl="0"/>
          <a:r>
            <a:rPr lang="ru-RU" smtClean="0"/>
            <a:t>Экономикалық Ынтымақтастық және Даму Ұйымының (ЭЫДҰ) халықаралық іскерлік мәмілелерде шетелдік мемлекеттік қызметкерлердің парақорлығына қарсы конвенциясы </a:t>
          </a:r>
          <a:endParaRPr lang="ru-RU"/>
        </a:p>
      </dgm:t>
    </dgm:pt>
    <dgm:pt modelId="{A90F4FC0-11F4-4DBA-AD49-2662D114B863}" type="parTrans" cxnId="{79FA29B6-B7FB-42D4-9DA5-B49EF65C76F7}">
      <dgm:prSet/>
      <dgm:spPr/>
      <dgm:t>
        <a:bodyPr/>
        <a:lstStyle/>
        <a:p>
          <a:endParaRPr lang="en-US"/>
        </a:p>
      </dgm:t>
    </dgm:pt>
    <dgm:pt modelId="{AB57A34F-4110-404F-9E06-5364C5D3F450}" type="sibTrans" cxnId="{79FA29B6-B7FB-42D4-9DA5-B49EF65C76F7}">
      <dgm:prSet/>
      <dgm:spPr/>
      <dgm:t>
        <a:bodyPr/>
        <a:lstStyle/>
        <a:p>
          <a:endParaRPr lang="en-US"/>
        </a:p>
      </dgm:t>
    </dgm:pt>
    <dgm:pt modelId="{DF3AE795-49C3-411D-9A93-EFB9D1B3E369}">
      <dgm:prSet/>
      <dgm:spPr/>
      <dgm:t>
        <a:bodyPr/>
        <a:lstStyle/>
        <a:p>
          <a:pPr rtl="0"/>
          <a:r>
            <a:rPr lang="ru-RU" smtClean="0"/>
            <a:t>Сыбайлас жемқорлыққа қарсы күрес жөніндегі Ыстамбұл іс-қимыл жоспарына (Экономикалық ынтымақтастық және даму ұйымының (ЭЫДҰ) желісі шеңберінде) қосылды </a:t>
          </a:r>
          <a:endParaRPr lang="ru-RU"/>
        </a:p>
      </dgm:t>
    </dgm:pt>
    <dgm:pt modelId="{89C58F4B-3888-4DA1-A0C6-A225AD9B5CF2}" type="parTrans" cxnId="{ACC8B90E-99EB-46F3-A694-19F66D383D0E}">
      <dgm:prSet/>
      <dgm:spPr/>
      <dgm:t>
        <a:bodyPr/>
        <a:lstStyle/>
        <a:p>
          <a:endParaRPr lang="en-US"/>
        </a:p>
      </dgm:t>
    </dgm:pt>
    <dgm:pt modelId="{18ADCAB1-9DE1-458E-AFA7-0D464C3FD15F}" type="sibTrans" cxnId="{ACC8B90E-99EB-46F3-A694-19F66D383D0E}">
      <dgm:prSet/>
      <dgm:spPr/>
      <dgm:t>
        <a:bodyPr/>
        <a:lstStyle/>
        <a:p>
          <a:endParaRPr lang="en-US"/>
        </a:p>
      </dgm:t>
    </dgm:pt>
    <dgm:pt modelId="{F48756EE-D5DB-4AB3-AAAA-7D495B2F361B}">
      <dgm:prSet/>
      <dgm:spPr/>
      <dgm:t>
        <a:bodyPr/>
        <a:lstStyle/>
        <a:p>
          <a:pPr rtl="0"/>
          <a:r>
            <a:rPr lang="ru-RU" smtClean="0"/>
            <a:t>Сыбайлас жемқорлыққа қарсы мемлекеттер тобына (ГРЕКО) кірді</a:t>
          </a:r>
          <a:endParaRPr lang="ru-RU"/>
        </a:p>
      </dgm:t>
    </dgm:pt>
    <dgm:pt modelId="{C246B9F8-DE8B-48AF-80FC-B3FA4A5B353E}" type="parTrans" cxnId="{8DDF36F8-BB8B-4E9F-81C3-5C0C9E67DC82}">
      <dgm:prSet/>
      <dgm:spPr/>
      <dgm:t>
        <a:bodyPr/>
        <a:lstStyle/>
        <a:p>
          <a:endParaRPr lang="en-US"/>
        </a:p>
      </dgm:t>
    </dgm:pt>
    <dgm:pt modelId="{1A071871-13DE-4424-98BE-BB2F1E33F1ED}" type="sibTrans" cxnId="{8DDF36F8-BB8B-4E9F-81C3-5C0C9E67DC82}">
      <dgm:prSet/>
      <dgm:spPr/>
      <dgm:t>
        <a:bodyPr/>
        <a:lstStyle/>
        <a:p>
          <a:endParaRPr lang="en-US"/>
        </a:p>
      </dgm:t>
    </dgm:pt>
    <dgm:pt modelId="{6CC94DB7-058C-436B-B111-40B08BD369AA}" type="pres">
      <dgm:prSet presAssocID="{7CF08E10-19AC-458A-A0A4-A311E45D645D}" presName="linear" presStyleCnt="0">
        <dgm:presLayoutVars>
          <dgm:animLvl val="lvl"/>
          <dgm:resizeHandles val="exact"/>
        </dgm:presLayoutVars>
      </dgm:prSet>
      <dgm:spPr/>
      <dgm:t>
        <a:bodyPr/>
        <a:lstStyle/>
        <a:p>
          <a:endParaRPr lang="en-US"/>
        </a:p>
      </dgm:t>
    </dgm:pt>
    <dgm:pt modelId="{510214FB-4037-47E8-B8C2-E31DEFB8DAAE}" type="pres">
      <dgm:prSet presAssocID="{191B23ED-EAD3-451D-936F-8B48040CD095}" presName="parentText" presStyleLbl="node1" presStyleIdx="0" presStyleCnt="4">
        <dgm:presLayoutVars>
          <dgm:chMax val="0"/>
          <dgm:bulletEnabled val="1"/>
        </dgm:presLayoutVars>
      </dgm:prSet>
      <dgm:spPr/>
      <dgm:t>
        <a:bodyPr/>
        <a:lstStyle/>
        <a:p>
          <a:endParaRPr lang="en-US"/>
        </a:p>
      </dgm:t>
    </dgm:pt>
    <dgm:pt modelId="{7124F2EA-1477-4C01-8BD1-1E359E1C998E}" type="pres">
      <dgm:prSet presAssocID="{801925B1-4CEE-45FB-A36E-53806BB0C3FF}" presName="spacer" presStyleCnt="0"/>
      <dgm:spPr/>
    </dgm:pt>
    <dgm:pt modelId="{4A0BC95B-365A-4262-9BCF-1290AAFD6989}" type="pres">
      <dgm:prSet presAssocID="{0EBDA084-EFE1-4886-B929-6B9370B28437}" presName="parentText" presStyleLbl="node1" presStyleIdx="1" presStyleCnt="4">
        <dgm:presLayoutVars>
          <dgm:chMax val="0"/>
          <dgm:bulletEnabled val="1"/>
        </dgm:presLayoutVars>
      </dgm:prSet>
      <dgm:spPr/>
      <dgm:t>
        <a:bodyPr/>
        <a:lstStyle/>
        <a:p>
          <a:endParaRPr lang="en-US"/>
        </a:p>
      </dgm:t>
    </dgm:pt>
    <dgm:pt modelId="{A2434460-8EBE-4B32-B0AF-E458F25B0238}" type="pres">
      <dgm:prSet presAssocID="{AB57A34F-4110-404F-9E06-5364C5D3F450}" presName="spacer" presStyleCnt="0"/>
      <dgm:spPr/>
    </dgm:pt>
    <dgm:pt modelId="{4A78730F-5306-4D4C-AFD1-C3B36F2779D1}" type="pres">
      <dgm:prSet presAssocID="{DF3AE795-49C3-411D-9A93-EFB9D1B3E369}" presName="parentText" presStyleLbl="node1" presStyleIdx="2" presStyleCnt="4">
        <dgm:presLayoutVars>
          <dgm:chMax val="0"/>
          <dgm:bulletEnabled val="1"/>
        </dgm:presLayoutVars>
      </dgm:prSet>
      <dgm:spPr/>
      <dgm:t>
        <a:bodyPr/>
        <a:lstStyle/>
        <a:p>
          <a:endParaRPr lang="en-US"/>
        </a:p>
      </dgm:t>
    </dgm:pt>
    <dgm:pt modelId="{DFE6B3D4-1A38-411E-A83C-DFF5214520E0}" type="pres">
      <dgm:prSet presAssocID="{18ADCAB1-9DE1-458E-AFA7-0D464C3FD15F}" presName="spacer" presStyleCnt="0"/>
      <dgm:spPr/>
    </dgm:pt>
    <dgm:pt modelId="{5B533160-B9A7-4648-B907-AE31720AA27C}" type="pres">
      <dgm:prSet presAssocID="{F48756EE-D5DB-4AB3-AAAA-7D495B2F361B}" presName="parentText" presStyleLbl="node1" presStyleIdx="3" presStyleCnt="4">
        <dgm:presLayoutVars>
          <dgm:chMax val="0"/>
          <dgm:bulletEnabled val="1"/>
        </dgm:presLayoutVars>
      </dgm:prSet>
      <dgm:spPr/>
      <dgm:t>
        <a:bodyPr/>
        <a:lstStyle/>
        <a:p>
          <a:endParaRPr lang="en-US"/>
        </a:p>
      </dgm:t>
    </dgm:pt>
  </dgm:ptLst>
  <dgm:cxnLst>
    <dgm:cxn modelId="{829544A6-EA47-40ED-A675-CB6194068D6E}" type="presOf" srcId="{191B23ED-EAD3-451D-936F-8B48040CD095}" destId="{510214FB-4037-47E8-B8C2-E31DEFB8DAAE}" srcOrd="0" destOrd="0" presId="urn:microsoft.com/office/officeart/2005/8/layout/vList2"/>
    <dgm:cxn modelId="{79FA29B6-B7FB-42D4-9DA5-B49EF65C76F7}" srcId="{7CF08E10-19AC-458A-A0A4-A311E45D645D}" destId="{0EBDA084-EFE1-4886-B929-6B9370B28437}" srcOrd="1" destOrd="0" parTransId="{A90F4FC0-11F4-4DBA-AD49-2662D114B863}" sibTransId="{AB57A34F-4110-404F-9E06-5364C5D3F450}"/>
    <dgm:cxn modelId="{DF2F32C5-88BC-447A-BDB5-9FFCA404948C}" type="presOf" srcId="{7CF08E10-19AC-458A-A0A4-A311E45D645D}" destId="{6CC94DB7-058C-436B-B111-40B08BD369AA}" srcOrd="0" destOrd="0" presId="urn:microsoft.com/office/officeart/2005/8/layout/vList2"/>
    <dgm:cxn modelId="{ACC8B90E-99EB-46F3-A694-19F66D383D0E}" srcId="{7CF08E10-19AC-458A-A0A4-A311E45D645D}" destId="{DF3AE795-49C3-411D-9A93-EFB9D1B3E369}" srcOrd="2" destOrd="0" parTransId="{89C58F4B-3888-4DA1-A0C6-A225AD9B5CF2}" sibTransId="{18ADCAB1-9DE1-458E-AFA7-0D464C3FD15F}"/>
    <dgm:cxn modelId="{6D4A01C7-A51E-4EE2-A173-9497CD340CFD}" srcId="{7CF08E10-19AC-458A-A0A4-A311E45D645D}" destId="{191B23ED-EAD3-451D-936F-8B48040CD095}" srcOrd="0" destOrd="0" parTransId="{0880D719-C6A5-4887-9AF4-6281C8CFF668}" sibTransId="{801925B1-4CEE-45FB-A36E-53806BB0C3FF}"/>
    <dgm:cxn modelId="{F791D84C-2638-43CA-8161-2EAD97F22CD3}" type="presOf" srcId="{F48756EE-D5DB-4AB3-AAAA-7D495B2F361B}" destId="{5B533160-B9A7-4648-B907-AE31720AA27C}" srcOrd="0" destOrd="0" presId="urn:microsoft.com/office/officeart/2005/8/layout/vList2"/>
    <dgm:cxn modelId="{8DDF36F8-BB8B-4E9F-81C3-5C0C9E67DC82}" srcId="{7CF08E10-19AC-458A-A0A4-A311E45D645D}" destId="{F48756EE-D5DB-4AB3-AAAA-7D495B2F361B}" srcOrd="3" destOrd="0" parTransId="{C246B9F8-DE8B-48AF-80FC-B3FA4A5B353E}" sibTransId="{1A071871-13DE-4424-98BE-BB2F1E33F1ED}"/>
    <dgm:cxn modelId="{FB8C04A4-472F-493E-97FF-9DDF1734EF75}" type="presOf" srcId="{0EBDA084-EFE1-4886-B929-6B9370B28437}" destId="{4A0BC95B-365A-4262-9BCF-1290AAFD6989}" srcOrd="0" destOrd="0" presId="urn:microsoft.com/office/officeart/2005/8/layout/vList2"/>
    <dgm:cxn modelId="{83B585D8-1114-408A-A2C0-B8AC597FC29A}" type="presOf" srcId="{DF3AE795-49C3-411D-9A93-EFB9D1B3E369}" destId="{4A78730F-5306-4D4C-AFD1-C3B36F2779D1}" srcOrd="0" destOrd="0" presId="urn:microsoft.com/office/officeart/2005/8/layout/vList2"/>
    <dgm:cxn modelId="{EF87F47D-3C44-4B7A-AD7E-8084969EA821}" type="presParOf" srcId="{6CC94DB7-058C-436B-B111-40B08BD369AA}" destId="{510214FB-4037-47E8-B8C2-E31DEFB8DAAE}" srcOrd="0" destOrd="0" presId="urn:microsoft.com/office/officeart/2005/8/layout/vList2"/>
    <dgm:cxn modelId="{5CF7CCF9-E052-4A33-B34C-CEA04BA7C5F4}" type="presParOf" srcId="{6CC94DB7-058C-436B-B111-40B08BD369AA}" destId="{7124F2EA-1477-4C01-8BD1-1E359E1C998E}" srcOrd="1" destOrd="0" presId="urn:microsoft.com/office/officeart/2005/8/layout/vList2"/>
    <dgm:cxn modelId="{1D235F8E-EEB5-41F2-9E97-9826FFE5BC5B}" type="presParOf" srcId="{6CC94DB7-058C-436B-B111-40B08BD369AA}" destId="{4A0BC95B-365A-4262-9BCF-1290AAFD6989}" srcOrd="2" destOrd="0" presId="urn:microsoft.com/office/officeart/2005/8/layout/vList2"/>
    <dgm:cxn modelId="{5E65D0BC-7604-4F4A-B03F-30D359A6DC74}" type="presParOf" srcId="{6CC94DB7-058C-436B-B111-40B08BD369AA}" destId="{A2434460-8EBE-4B32-B0AF-E458F25B0238}" srcOrd="3" destOrd="0" presId="urn:microsoft.com/office/officeart/2005/8/layout/vList2"/>
    <dgm:cxn modelId="{38279AA8-FA2C-4D4C-AEB4-E982B448D3AC}" type="presParOf" srcId="{6CC94DB7-058C-436B-B111-40B08BD369AA}" destId="{4A78730F-5306-4D4C-AFD1-C3B36F2779D1}" srcOrd="4" destOrd="0" presId="urn:microsoft.com/office/officeart/2005/8/layout/vList2"/>
    <dgm:cxn modelId="{9066BFAD-DD7D-41FF-8962-D2C894DBDD03}" type="presParOf" srcId="{6CC94DB7-058C-436B-B111-40B08BD369AA}" destId="{DFE6B3D4-1A38-411E-A83C-DFF5214520E0}" srcOrd="5" destOrd="0" presId="urn:microsoft.com/office/officeart/2005/8/layout/vList2"/>
    <dgm:cxn modelId="{A5E5BDD2-9078-4A31-87A1-E27AA60B5B93}" type="presParOf" srcId="{6CC94DB7-058C-436B-B111-40B08BD369AA}" destId="{5B533160-B9A7-4648-B907-AE31720AA27C}"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F848032-EEB3-453B-9425-C7CFC0848C90}"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n-US"/>
        </a:p>
      </dgm:t>
    </dgm:pt>
    <dgm:pt modelId="{E4820262-A5BB-4FEE-BE81-B10CD4AC4FDA}">
      <dgm:prSet/>
      <dgm:spPr/>
      <dgm:t>
        <a:bodyPr/>
        <a:lstStyle/>
        <a:p>
          <a:pPr rtl="0"/>
          <a:r>
            <a:rPr lang="kk-KZ" dirty="0" smtClean="0"/>
            <a:t>Сыбайлас жемқорлыққа қарсы менеджмент жүйесінің мақсаттарына қол жеткізуді жоспарлау кезінде ұйым мыналарды анықтауы керек:</a:t>
          </a:r>
          <a:endParaRPr lang="ru-RU" dirty="0"/>
        </a:p>
      </dgm:t>
    </dgm:pt>
    <dgm:pt modelId="{883696BD-BAB2-434D-942A-1FEBF34CBC4D}" type="parTrans" cxnId="{24D4D1B1-4986-4083-8F08-0BB14F22D798}">
      <dgm:prSet/>
      <dgm:spPr/>
      <dgm:t>
        <a:bodyPr/>
        <a:lstStyle/>
        <a:p>
          <a:endParaRPr lang="en-US"/>
        </a:p>
      </dgm:t>
    </dgm:pt>
    <dgm:pt modelId="{704B3960-94AC-47C3-B40B-947D83C6A107}" type="sibTrans" cxnId="{24D4D1B1-4986-4083-8F08-0BB14F22D798}">
      <dgm:prSet/>
      <dgm:spPr/>
      <dgm:t>
        <a:bodyPr/>
        <a:lstStyle/>
        <a:p>
          <a:endParaRPr lang="en-US"/>
        </a:p>
      </dgm:t>
    </dgm:pt>
    <dgm:pt modelId="{C6ACA7A0-9DE9-4687-8035-6AFEF6E92211}">
      <dgm:prSet/>
      <dgm:spPr/>
      <dgm:t>
        <a:bodyPr/>
        <a:lstStyle/>
        <a:p>
          <a:pPr rtl="0"/>
          <a:r>
            <a:rPr lang="kk-KZ" smtClean="0"/>
            <a:t>не істеу керек;</a:t>
          </a:r>
          <a:endParaRPr lang="ru-RU"/>
        </a:p>
      </dgm:t>
    </dgm:pt>
    <dgm:pt modelId="{3DDE026B-28B9-4122-BA2A-643D9D2CA34E}" type="parTrans" cxnId="{FCB04EA3-7CFF-464C-A593-D83F7F5E0D32}">
      <dgm:prSet/>
      <dgm:spPr/>
      <dgm:t>
        <a:bodyPr/>
        <a:lstStyle/>
        <a:p>
          <a:endParaRPr lang="en-US"/>
        </a:p>
      </dgm:t>
    </dgm:pt>
    <dgm:pt modelId="{9A824150-5A14-4D21-A23B-01B1E58433A0}" type="sibTrans" cxnId="{FCB04EA3-7CFF-464C-A593-D83F7F5E0D32}">
      <dgm:prSet/>
      <dgm:spPr/>
      <dgm:t>
        <a:bodyPr/>
        <a:lstStyle/>
        <a:p>
          <a:endParaRPr lang="en-US"/>
        </a:p>
      </dgm:t>
    </dgm:pt>
    <dgm:pt modelId="{E63F9B69-361C-4508-8FA7-4A8C4B16B460}">
      <dgm:prSet/>
      <dgm:spPr/>
      <dgm:t>
        <a:bodyPr/>
        <a:lstStyle/>
        <a:p>
          <a:pPr rtl="0"/>
          <a:r>
            <a:rPr lang="kk-KZ" smtClean="0"/>
            <a:t>қандай ресурстар қажет болады;</a:t>
          </a:r>
          <a:endParaRPr lang="ru-RU"/>
        </a:p>
      </dgm:t>
    </dgm:pt>
    <dgm:pt modelId="{6AAAF578-4AF4-4877-97DC-B6AC0C0D3BC0}" type="parTrans" cxnId="{8BC0C8BE-5E74-4CC7-B364-ED18B7D5596F}">
      <dgm:prSet/>
      <dgm:spPr/>
      <dgm:t>
        <a:bodyPr/>
        <a:lstStyle/>
        <a:p>
          <a:endParaRPr lang="en-US"/>
        </a:p>
      </dgm:t>
    </dgm:pt>
    <dgm:pt modelId="{9B3388E4-B34F-44F4-A106-C1308C543550}" type="sibTrans" cxnId="{8BC0C8BE-5E74-4CC7-B364-ED18B7D5596F}">
      <dgm:prSet/>
      <dgm:spPr/>
      <dgm:t>
        <a:bodyPr/>
        <a:lstStyle/>
        <a:p>
          <a:endParaRPr lang="en-US"/>
        </a:p>
      </dgm:t>
    </dgm:pt>
    <dgm:pt modelId="{75B1A0A3-73CC-43FF-B37D-E478098F249F}">
      <dgm:prSet/>
      <dgm:spPr/>
      <dgm:t>
        <a:bodyPr/>
        <a:lstStyle/>
        <a:p>
          <a:pPr rtl="0"/>
          <a:r>
            <a:rPr lang="kk-KZ" smtClean="0"/>
            <a:t>кім жауапты болады;</a:t>
          </a:r>
          <a:endParaRPr lang="ru-RU"/>
        </a:p>
      </dgm:t>
    </dgm:pt>
    <dgm:pt modelId="{F275F493-7E5F-4F42-BD74-318506A714A6}" type="parTrans" cxnId="{8524BD58-3B5C-4127-BC9A-F6040CBB56FF}">
      <dgm:prSet/>
      <dgm:spPr/>
      <dgm:t>
        <a:bodyPr/>
        <a:lstStyle/>
        <a:p>
          <a:endParaRPr lang="en-US"/>
        </a:p>
      </dgm:t>
    </dgm:pt>
    <dgm:pt modelId="{C73F200E-FB61-48AC-AE45-046C6E2E728F}" type="sibTrans" cxnId="{8524BD58-3B5C-4127-BC9A-F6040CBB56FF}">
      <dgm:prSet/>
      <dgm:spPr/>
      <dgm:t>
        <a:bodyPr/>
        <a:lstStyle/>
        <a:p>
          <a:endParaRPr lang="en-US"/>
        </a:p>
      </dgm:t>
    </dgm:pt>
    <dgm:pt modelId="{AE9E170B-FB71-4374-9A0F-F7FD4371DE22}">
      <dgm:prSet/>
      <dgm:spPr/>
      <dgm:t>
        <a:bodyPr/>
        <a:lstStyle/>
        <a:p>
          <a:pPr rtl="0"/>
          <a:r>
            <a:rPr lang="kk-KZ" dirty="0" smtClean="0"/>
            <a:t>қашан мақсаттарға қол жеткізіледі;</a:t>
          </a:r>
          <a:endParaRPr lang="ru-RU" dirty="0"/>
        </a:p>
      </dgm:t>
    </dgm:pt>
    <dgm:pt modelId="{386523DF-F7B5-4CB9-8B59-B0FC8CFA0AFB}" type="parTrans" cxnId="{93C4AC7F-14E4-4A41-BBF4-E6A39D4D60CC}">
      <dgm:prSet/>
      <dgm:spPr/>
      <dgm:t>
        <a:bodyPr/>
        <a:lstStyle/>
        <a:p>
          <a:endParaRPr lang="en-US"/>
        </a:p>
      </dgm:t>
    </dgm:pt>
    <dgm:pt modelId="{F2C943B7-8657-4B1F-8E5E-4E1F1587ADB9}" type="sibTrans" cxnId="{93C4AC7F-14E4-4A41-BBF4-E6A39D4D60CC}">
      <dgm:prSet/>
      <dgm:spPr/>
      <dgm:t>
        <a:bodyPr/>
        <a:lstStyle/>
        <a:p>
          <a:endParaRPr lang="en-US"/>
        </a:p>
      </dgm:t>
    </dgm:pt>
    <dgm:pt modelId="{0DC1AD3B-FC72-4E25-B8AD-C981F84BC1C2}">
      <dgm:prSet/>
      <dgm:spPr/>
      <dgm:t>
        <a:bodyPr/>
        <a:lstStyle/>
        <a:p>
          <a:pPr rtl="0"/>
          <a:r>
            <a:rPr lang="kk-KZ" smtClean="0"/>
            <a:t>нәтижелер қалай бағаланады және ол туралы есеп қалай хабарланады;</a:t>
          </a:r>
          <a:endParaRPr lang="ru-RU"/>
        </a:p>
      </dgm:t>
    </dgm:pt>
    <dgm:pt modelId="{C5F7ABE5-FB19-4E8F-B66B-0C1BFECD0807}" type="parTrans" cxnId="{5EBB1F10-FD98-4D88-A844-DCACB6600F65}">
      <dgm:prSet/>
      <dgm:spPr/>
      <dgm:t>
        <a:bodyPr/>
        <a:lstStyle/>
        <a:p>
          <a:endParaRPr lang="en-US"/>
        </a:p>
      </dgm:t>
    </dgm:pt>
    <dgm:pt modelId="{C0E7E46F-E034-44F7-A7BD-AFD943169B6E}" type="sibTrans" cxnId="{5EBB1F10-FD98-4D88-A844-DCACB6600F65}">
      <dgm:prSet/>
      <dgm:spPr/>
      <dgm:t>
        <a:bodyPr/>
        <a:lstStyle/>
        <a:p>
          <a:endParaRPr lang="en-US"/>
        </a:p>
      </dgm:t>
    </dgm:pt>
    <dgm:pt modelId="{3E7BE094-1DD2-4B42-BB3B-F900FE358F6E}">
      <dgm:prSet/>
      <dgm:spPr/>
      <dgm:t>
        <a:bodyPr/>
        <a:lstStyle/>
        <a:p>
          <a:pPr rtl="0"/>
          <a:r>
            <a:rPr lang="kk-KZ" smtClean="0"/>
            <a:t>кім «жаза» тағайындайтын немесе санкция қолданады.</a:t>
          </a:r>
          <a:endParaRPr lang="ru-RU"/>
        </a:p>
      </dgm:t>
    </dgm:pt>
    <dgm:pt modelId="{33CA71DB-0811-495D-90EA-107B89947A1D}" type="parTrans" cxnId="{B0F4D98C-4D9A-4F07-B7D2-596335ECC75D}">
      <dgm:prSet/>
      <dgm:spPr/>
      <dgm:t>
        <a:bodyPr/>
        <a:lstStyle/>
        <a:p>
          <a:endParaRPr lang="en-US"/>
        </a:p>
      </dgm:t>
    </dgm:pt>
    <dgm:pt modelId="{45ED0561-3E1D-479A-8910-C51353560E08}" type="sibTrans" cxnId="{B0F4D98C-4D9A-4F07-B7D2-596335ECC75D}">
      <dgm:prSet/>
      <dgm:spPr/>
      <dgm:t>
        <a:bodyPr/>
        <a:lstStyle/>
        <a:p>
          <a:endParaRPr lang="en-US"/>
        </a:p>
      </dgm:t>
    </dgm:pt>
    <dgm:pt modelId="{D3607819-AA47-4CF7-9A9C-123EDE2B9F19}" type="pres">
      <dgm:prSet presAssocID="{8F848032-EEB3-453B-9425-C7CFC0848C90}" presName="Name0" presStyleCnt="0">
        <dgm:presLayoutVars>
          <dgm:dir/>
          <dgm:animLvl val="lvl"/>
          <dgm:resizeHandles val="exact"/>
        </dgm:presLayoutVars>
      </dgm:prSet>
      <dgm:spPr/>
      <dgm:t>
        <a:bodyPr/>
        <a:lstStyle/>
        <a:p>
          <a:endParaRPr lang="en-US"/>
        </a:p>
      </dgm:t>
    </dgm:pt>
    <dgm:pt modelId="{7B8EBEDE-B6CF-48B0-846E-9754F466AFB1}" type="pres">
      <dgm:prSet presAssocID="{E4820262-A5BB-4FEE-BE81-B10CD4AC4FDA}" presName="linNode" presStyleCnt="0"/>
      <dgm:spPr/>
    </dgm:pt>
    <dgm:pt modelId="{9A50FCD0-EE52-472F-918E-70A26B578D21}" type="pres">
      <dgm:prSet presAssocID="{E4820262-A5BB-4FEE-BE81-B10CD4AC4FDA}" presName="parentText" presStyleLbl="node1" presStyleIdx="0" presStyleCnt="1">
        <dgm:presLayoutVars>
          <dgm:chMax val="1"/>
          <dgm:bulletEnabled val="1"/>
        </dgm:presLayoutVars>
      </dgm:prSet>
      <dgm:spPr/>
      <dgm:t>
        <a:bodyPr/>
        <a:lstStyle/>
        <a:p>
          <a:endParaRPr lang="en-US"/>
        </a:p>
      </dgm:t>
    </dgm:pt>
    <dgm:pt modelId="{8E2ED917-4D38-44BD-98B7-05B65F869B03}" type="pres">
      <dgm:prSet presAssocID="{E4820262-A5BB-4FEE-BE81-B10CD4AC4FDA}" presName="descendantText" presStyleLbl="alignAccFollowNode1" presStyleIdx="0" presStyleCnt="1">
        <dgm:presLayoutVars>
          <dgm:bulletEnabled val="1"/>
        </dgm:presLayoutVars>
      </dgm:prSet>
      <dgm:spPr/>
      <dgm:t>
        <a:bodyPr/>
        <a:lstStyle/>
        <a:p>
          <a:endParaRPr lang="en-US"/>
        </a:p>
      </dgm:t>
    </dgm:pt>
  </dgm:ptLst>
  <dgm:cxnLst>
    <dgm:cxn modelId="{55D97DC7-3927-486E-828C-8D78EE7AEA32}" type="presOf" srcId="{E4820262-A5BB-4FEE-BE81-B10CD4AC4FDA}" destId="{9A50FCD0-EE52-472F-918E-70A26B578D21}" srcOrd="0" destOrd="0" presId="urn:microsoft.com/office/officeart/2005/8/layout/vList5"/>
    <dgm:cxn modelId="{93C4AC7F-14E4-4A41-BBF4-E6A39D4D60CC}" srcId="{E4820262-A5BB-4FEE-BE81-B10CD4AC4FDA}" destId="{AE9E170B-FB71-4374-9A0F-F7FD4371DE22}" srcOrd="3" destOrd="0" parTransId="{386523DF-F7B5-4CB9-8B59-B0FC8CFA0AFB}" sibTransId="{F2C943B7-8657-4B1F-8E5E-4E1F1587ADB9}"/>
    <dgm:cxn modelId="{39D281CA-70C6-42CC-857A-EAA0412F640C}" type="presOf" srcId="{C6ACA7A0-9DE9-4687-8035-6AFEF6E92211}" destId="{8E2ED917-4D38-44BD-98B7-05B65F869B03}" srcOrd="0" destOrd="0" presId="urn:microsoft.com/office/officeart/2005/8/layout/vList5"/>
    <dgm:cxn modelId="{B0F4D98C-4D9A-4F07-B7D2-596335ECC75D}" srcId="{E4820262-A5BB-4FEE-BE81-B10CD4AC4FDA}" destId="{3E7BE094-1DD2-4B42-BB3B-F900FE358F6E}" srcOrd="5" destOrd="0" parTransId="{33CA71DB-0811-495D-90EA-107B89947A1D}" sibTransId="{45ED0561-3E1D-479A-8910-C51353560E08}"/>
    <dgm:cxn modelId="{8524BD58-3B5C-4127-BC9A-F6040CBB56FF}" srcId="{E4820262-A5BB-4FEE-BE81-B10CD4AC4FDA}" destId="{75B1A0A3-73CC-43FF-B37D-E478098F249F}" srcOrd="2" destOrd="0" parTransId="{F275F493-7E5F-4F42-BD74-318506A714A6}" sibTransId="{C73F200E-FB61-48AC-AE45-046C6E2E728F}"/>
    <dgm:cxn modelId="{5EBB1F10-FD98-4D88-A844-DCACB6600F65}" srcId="{E4820262-A5BB-4FEE-BE81-B10CD4AC4FDA}" destId="{0DC1AD3B-FC72-4E25-B8AD-C981F84BC1C2}" srcOrd="4" destOrd="0" parTransId="{C5F7ABE5-FB19-4E8F-B66B-0C1BFECD0807}" sibTransId="{C0E7E46F-E034-44F7-A7BD-AFD943169B6E}"/>
    <dgm:cxn modelId="{E5AD40EF-2A86-4DE1-B463-95FAE0F1A164}" type="presOf" srcId="{3E7BE094-1DD2-4B42-BB3B-F900FE358F6E}" destId="{8E2ED917-4D38-44BD-98B7-05B65F869B03}" srcOrd="0" destOrd="5" presId="urn:microsoft.com/office/officeart/2005/8/layout/vList5"/>
    <dgm:cxn modelId="{AA911B4F-5AC5-42D1-93CA-0CDD9390ED9C}" type="presOf" srcId="{75B1A0A3-73CC-43FF-B37D-E478098F249F}" destId="{8E2ED917-4D38-44BD-98B7-05B65F869B03}" srcOrd="0" destOrd="2" presId="urn:microsoft.com/office/officeart/2005/8/layout/vList5"/>
    <dgm:cxn modelId="{8BC0C8BE-5E74-4CC7-B364-ED18B7D5596F}" srcId="{E4820262-A5BB-4FEE-BE81-B10CD4AC4FDA}" destId="{E63F9B69-361C-4508-8FA7-4A8C4B16B460}" srcOrd="1" destOrd="0" parTransId="{6AAAF578-4AF4-4877-97DC-B6AC0C0D3BC0}" sibTransId="{9B3388E4-B34F-44F4-A106-C1308C543550}"/>
    <dgm:cxn modelId="{8728A9B1-8466-4B28-B930-A3936377B540}" type="presOf" srcId="{E63F9B69-361C-4508-8FA7-4A8C4B16B460}" destId="{8E2ED917-4D38-44BD-98B7-05B65F869B03}" srcOrd="0" destOrd="1" presId="urn:microsoft.com/office/officeart/2005/8/layout/vList5"/>
    <dgm:cxn modelId="{24D4D1B1-4986-4083-8F08-0BB14F22D798}" srcId="{8F848032-EEB3-453B-9425-C7CFC0848C90}" destId="{E4820262-A5BB-4FEE-BE81-B10CD4AC4FDA}" srcOrd="0" destOrd="0" parTransId="{883696BD-BAB2-434D-942A-1FEBF34CBC4D}" sibTransId="{704B3960-94AC-47C3-B40B-947D83C6A107}"/>
    <dgm:cxn modelId="{FCB04EA3-7CFF-464C-A593-D83F7F5E0D32}" srcId="{E4820262-A5BB-4FEE-BE81-B10CD4AC4FDA}" destId="{C6ACA7A0-9DE9-4687-8035-6AFEF6E92211}" srcOrd="0" destOrd="0" parTransId="{3DDE026B-28B9-4122-BA2A-643D9D2CA34E}" sibTransId="{9A824150-5A14-4D21-A23B-01B1E58433A0}"/>
    <dgm:cxn modelId="{5254B678-A8CE-45FC-8D22-201BE345A53A}" type="presOf" srcId="{8F848032-EEB3-453B-9425-C7CFC0848C90}" destId="{D3607819-AA47-4CF7-9A9C-123EDE2B9F19}" srcOrd="0" destOrd="0" presId="urn:microsoft.com/office/officeart/2005/8/layout/vList5"/>
    <dgm:cxn modelId="{1A7C863B-8E94-4DB9-A347-EA480C8EF0A5}" type="presOf" srcId="{0DC1AD3B-FC72-4E25-B8AD-C981F84BC1C2}" destId="{8E2ED917-4D38-44BD-98B7-05B65F869B03}" srcOrd="0" destOrd="4" presId="urn:microsoft.com/office/officeart/2005/8/layout/vList5"/>
    <dgm:cxn modelId="{6522518D-FD90-4B50-88FA-6E092215A00B}" type="presOf" srcId="{AE9E170B-FB71-4374-9A0F-F7FD4371DE22}" destId="{8E2ED917-4D38-44BD-98B7-05B65F869B03}" srcOrd="0" destOrd="3" presId="urn:microsoft.com/office/officeart/2005/8/layout/vList5"/>
    <dgm:cxn modelId="{29D5DE91-E9BE-4095-BF8D-70764968F3BD}" type="presParOf" srcId="{D3607819-AA47-4CF7-9A9C-123EDE2B9F19}" destId="{7B8EBEDE-B6CF-48B0-846E-9754F466AFB1}" srcOrd="0" destOrd="0" presId="urn:microsoft.com/office/officeart/2005/8/layout/vList5"/>
    <dgm:cxn modelId="{CBD5B54D-4642-4E32-B89F-7441D5806FFF}" type="presParOf" srcId="{7B8EBEDE-B6CF-48B0-846E-9754F466AFB1}" destId="{9A50FCD0-EE52-472F-918E-70A26B578D21}" srcOrd="0" destOrd="0" presId="urn:microsoft.com/office/officeart/2005/8/layout/vList5"/>
    <dgm:cxn modelId="{D63A82FE-4F66-4B9E-964F-C1E04F6F457E}" type="presParOf" srcId="{7B8EBEDE-B6CF-48B0-846E-9754F466AFB1}" destId="{8E2ED917-4D38-44BD-98B7-05B65F869B0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9CC2D70-8487-4787-891A-71E671EBF2DF}"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3935BD87-BD2F-4D56-AB58-3698684A2120}">
      <dgm:prSet custT="1"/>
      <dgm:spPr/>
      <dgm:t>
        <a:bodyPr/>
        <a:lstStyle/>
        <a:p>
          <a:pPr rtl="0"/>
          <a:r>
            <a:rPr lang="ru-RU" sz="2000" dirty="0" err="1" smtClean="0"/>
            <a:t>Ұйым</a:t>
          </a:r>
          <a:r>
            <a:rPr lang="ru-RU" sz="2000" dirty="0" smtClean="0"/>
            <a:t> </a:t>
          </a:r>
          <a:r>
            <a:rPr lang="ru-RU" sz="2000" dirty="0" err="1" smtClean="0"/>
            <a:t>оның</a:t>
          </a:r>
          <a:r>
            <a:rPr lang="ru-RU" sz="2000" dirty="0" smtClean="0"/>
            <a:t> </a:t>
          </a:r>
          <a:r>
            <a:rPr lang="ru-RU" sz="2000" dirty="0" err="1" smtClean="0"/>
            <a:t>сыбайлыс</a:t>
          </a:r>
          <a:r>
            <a:rPr lang="ru-RU" sz="2000" dirty="0" smtClean="0"/>
            <a:t> </a:t>
          </a:r>
          <a:r>
            <a:rPr lang="ru-RU" sz="2000" dirty="0" err="1" smtClean="0"/>
            <a:t>жемқорлыққа</a:t>
          </a:r>
          <a:r>
            <a:rPr lang="ru-RU" sz="2000" dirty="0" smtClean="0"/>
            <a:t> </a:t>
          </a:r>
          <a:r>
            <a:rPr lang="ru-RU" sz="2000" dirty="0" err="1" smtClean="0"/>
            <a:t>қарсы</a:t>
          </a:r>
          <a:r>
            <a:rPr lang="ru-RU" sz="2000" dirty="0" smtClean="0"/>
            <a:t> </a:t>
          </a:r>
          <a:r>
            <a:rPr lang="ru-RU" sz="2000" dirty="0" err="1" smtClean="0"/>
            <a:t>басқару</a:t>
          </a:r>
          <a:r>
            <a:rPr lang="ru-RU" sz="2000" dirty="0" smtClean="0"/>
            <a:t> </a:t>
          </a:r>
          <a:r>
            <a:rPr lang="ru-RU" sz="2000" dirty="0" err="1" smtClean="0"/>
            <a:t>жүйесінің</a:t>
          </a:r>
          <a:r>
            <a:rPr lang="ru-RU" sz="2000" dirty="0" smtClean="0"/>
            <a:t> </a:t>
          </a:r>
          <a:r>
            <a:rPr lang="ru-RU" sz="2000" dirty="0" err="1" smtClean="0"/>
            <a:t>мақсаттарына</a:t>
          </a:r>
          <a:r>
            <a:rPr lang="ru-RU" sz="2000" dirty="0" smtClean="0"/>
            <a:t> </a:t>
          </a:r>
          <a:r>
            <a:rPr lang="ru-RU" sz="2000" dirty="0" err="1" smtClean="0"/>
            <a:t>әсер</a:t>
          </a:r>
          <a:r>
            <a:rPr lang="ru-RU" sz="2000" dirty="0" smtClean="0"/>
            <a:t> </a:t>
          </a:r>
          <a:r>
            <a:rPr lang="ru-RU" sz="2000" dirty="0" err="1" smtClean="0"/>
            <a:t>ететін</a:t>
          </a:r>
          <a:r>
            <a:rPr lang="ru-RU" sz="2000" dirty="0" smtClean="0"/>
            <a:t> </a:t>
          </a:r>
          <a:r>
            <a:rPr lang="ru-RU" sz="2000" dirty="0" err="1" smtClean="0"/>
            <a:t>сыртқы</a:t>
          </a:r>
          <a:r>
            <a:rPr lang="ru-RU" sz="2000" dirty="0" smtClean="0"/>
            <a:t> </a:t>
          </a:r>
          <a:r>
            <a:rPr lang="ru-RU" sz="2000" dirty="0" err="1" smtClean="0"/>
            <a:t>және</a:t>
          </a:r>
          <a:r>
            <a:rPr lang="ru-RU" sz="2000" dirty="0" smtClean="0"/>
            <a:t> </a:t>
          </a:r>
          <a:r>
            <a:rPr lang="ru-RU" sz="2000" dirty="0" err="1" smtClean="0"/>
            <a:t>ішкі</a:t>
          </a:r>
          <a:r>
            <a:rPr lang="ru-RU" sz="2000" dirty="0" smtClean="0"/>
            <a:t> </a:t>
          </a:r>
          <a:r>
            <a:rPr lang="ru-RU" sz="2000" dirty="0" err="1" smtClean="0"/>
            <a:t>факторларды</a:t>
          </a:r>
          <a:r>
            <a:rPr lang="ru-RU" sz="2000" dirty="0" smtClean="0"/>
            <a:t> </a:t>
          </a:r>
          <a:r>
            <a:rPr lang="ru-RU" sz="2000" dirty="0" err="1" smtClean="0"/>
            <a:t>анықтауы</a:t>
          </a:r>
          <a:r>
            <a:rPr lang="ru-RU" sz="2000" dirty="0" smtClean="0"/>
            <a:t> </a:t>
          </a:r>
          <a:r>
            <a:rPr lang="ru-RU" sz="2000" dirty="0" err="1" smtClean="0"/>
            <a:t>керек</a:t>
          </a:r>
          <a:r>
            <a:rPr lang="ru-RU" sz="2000" dirty="0" smtClean="0"/>
            <a:t>. </a:t>
          </a:r>
          <a:r>
            <a:rPr lang="ru-RU" sz="2000" dirty="0" err="1" smtClean="0"/>
            <a:t>Осындай</a:t>
          </a:r>
          <a:r>
            <a:rPr lang="ru-RU" sz="2000" dirty="0" smtClean="0"/>
            <a:t> </a:t>
          </a:r>
          <a:r>
            <a:rPr lang="ru-RU" sz="2000" dirty="0" err="1" smtClean="0"/>
            <a:t>факторлар</a:t>
          </a:r>
          <a:r>
            <a:rPr lang="ru-RU" sz="2000" dirty="0" smtClean="0"/>
            <a:t>:</a:t>
          </a:r>
          <a:endParaRPr lang="ru-RU" sz="2000" dirty="0"/>
        </a:p>
      </dgm:t>
    </dgm:pt>
    <dgm:pt modelId="{6B4957E8-FE2B-4DDF-9C55-D0487B83511A}" type="parTrans" cxnId="{6F05DB79-042A-47D8-934C-484968829B6B}">
      <dgm:prSet/>
      <dgm:spPr/>
      <dgm:t>
        <a:bodyPr/>
        <a:lstStyle/>
        <a:p>
          <a:endParaRPr lang="en-US"/>
        </a:p>
      </dgm:t>
    </dgm:pt>
    <dgm:pt modelId="{E9D15CBC-27B3-47EC-A1AA-62A785874733}" type="sibTrans" cxnId="{6F05DB79-042A-47D8-934C-484968829B6B}">
      <dgm:prSet/>
      <dgm:spPr/>
      <dgm:t>
        <a:bodyPr/>
        <a:lstStyle/>
        <a:p>
          <a:endParaRPr lang="en-US"/>
        </a:p>
      </dgm:t>
    </dgm:pt>
    <dgm:pt modelId="{2861BEC1-ECFD-49F4-8EB0-C40442A2331D}">
      <dgm:prSet custT="1"/>
      <dgm:spPr/>
      <dgm:t>
        <a:bodyPr/>
        <a:lstStyle/>
        <a:p>
          <a:pPr rtl="0"/>
          <a:r>
            <a:rPr lang="ru-RU" sz="1400" dirty="0" err="1" smtClean="0"/>
            <a:t>ұйымның</a:t>
          </a:r>
          <a:r>
            <a:rPr lang="ru-RU" sz="1400" dirty="0" smtClean="0"/>
            <a:t> </a:t>
          </a:r>
          <a:r>
            <a:rPr lang="ru-RU" sz="1400" dirty="0" err="1" smtClean="0"/>
            <a:t>көлемі</a:t>
          </a:r>
          <a:r>
            <a:rPr lang="ru-RU" sz="1400" dirty="0" smtClean="0"/>
            <a:t>, </a:t>
          </a:r>
          <a:r>
            <a:rPr lang="ru-RU" sz="1400" dirty="0" err="1" smtClean="0"/>
            <a:t>құрылымы</a:t>
          </a:r>
          <a:r>
            <a:rPr lang="ru-RU" sz="1400" dirty="0" smtClean="0"/>
            <a:t> </a:t>
          </a:r>
          <a:r>
            <a:rPr lang="ru-RU" sz="1400" dirty="0" err="1" smtClean="0"/>
            <a:t>және</a:t>
          </a:r>
          <a:r>
            <a:rPr lang="ru-RU" sz="1400" dirty="0" smtClean="0"/>
            <a:t> </a:t>
          </a:r>
          <a:r>
            <a:rPr lang="ru-RU" sz="1400" dirty="0" err="1" smtClean="0"/>
            <a:t>уәкілетті</a:t>
          </a:r>
          <a:r>
            <a:rPr lang="ru-RU" sz="1400" dirty="0" smtClean="0"/>
            <a:t> </a:t>
          </a:r>
          <a:r>
            <a:rPr lang="ru-RU" sz="1400" dirty="0" err="1" smtClean="0"/>
            <a:t>шешім</a:t>
          </a:r>
          <a:r>
            <a:rPr lang="ru-RU" sz="1400" dirty="0" smtClean="0"/>
            <a:t> </a:t>
          </a:r>
          <a:r>
            <a:rPr lang="ru-RU" sz="1400" dirty="0" err="1" smtClean="0"/>
            <a:t>қабылдаушы</a:t>
          </a:r>
          <a:r>
            <a:rPr lang="ru-RU" sz="1400" dirty="0" smtClean="0"/>
            <a:t>;</a:t>
          </a:r>
          <a:endParaRPr lang="ru-RU" sz="1400" dirty="0"/>
        </a:p>
      </dgm:t>
    </dgm:pt>
    <dgm:pt modelId="{ECF87F26-A937-4B12-B4D6-A931237F84FC}" type="parTrans" cxnId="{F7E1508D-7EE7-467E-BD7D-91A8DDE44BCB}">
      <dgm:prSet/>
      <dgm:spPr/>
      <dgm:t>
        <a:bodyPr/>
        <a:lstStyle/>
        <a:p>
          <a:endParaRPr lang="en-US" sz="1400"/>
        </a:p>
      </dgm:t>
    </dgm:pt>
    <dgm:pt modelId="{CA9591E0-B545-4B56-825A-1AC9E08CFBCF}" type="sibTrans" cxnId="{F7E1508D-7EE7-467E-BD7D-91A8DDE44BCB}">
      <dgm:prSet/>
      <dgm:spPr/>
      <dgm:t>
        <a:bodyPr/>
        <a:lstStyle/>
        <a:p>
          <a:endParaRPr lang="en-US"/>
        </a:p>
      </dgm:t>
    </dgm:pt>
    <dgm:pt modelId="{1F197F9E-DD78-4957-9851-9F45E4ECFA0D}">
      <dgm:prSet custT="1"/>
      <dgm:spPr/>
      <dgm:t>
        <a:bodyPr/>
        <a:lstStyle/>
        <a:p>
          <a:pPr rtl="0"/>
          <a:r>
            <a:rPr lang="ru-RU" sz="1400" smtClean="0"/>
            <a:t>ұйым орналасқан жері жұмыс істейтін мен экономикалық секторлары;</a:t>
          </a:r>
          <a:endParaRPr lang="ru-RU" sz="1400"/>
        </a:p>
      </dgm:t>
    </dgm:pt>
    <dgm:pt modelId="{4F5DF189-5859-46C6-A477-34795CD847D2}" type="parTrans" cxnId="{7A0AE56B-7F9B-4E15-9052-8CB44DF0658F}">
      <dgm:prSet/>
      <dgm:spPr/>
      <dgm:t>
        <a:bodyPr/>
        <a:lstStyle/>
        <a:p>
          <a:endParaRPr lang="en-US" sz="1400"/>
        </a:p>
      </dgm:t>
    </dgm:pt>
    <dgm:pt modelId="{ADAC2AA3-60B0-4C8D-942D-C9A48AA56095}" type="sibTrans" cxnId="{7A0AE56B-7F9B-4E15-9052-8CB44DF0658F}">
      <dgm:prSet/>
      <dgm:spPr/>
      <dgm:t>
        <a:bodyPr/>
        <a:lstStyle/>
        <a:p>
          <a:endParaRPr lang="en-US"/>
        </a:p>
      </dgm:t>
    </dgm:pt>
    <dgm:pt modelId="{EC2C53A9-84B4-45A9-8BF2-50D29FB5AAF0}">
      <dgm:prSet custT="1"/>
      <dgm:spPr/>
      <dgm:t>
        <a:bodyPr/>
        <a:lstStyle/>
        <a:p>
          <a:pPr rtl="0"/>
          <a:r>
            <a:rPr lang="ru-RU" sz="1400" dirty="0" err="1" smtClean="0"/>
            <a:t>ұйым</a:t>
          </a:r>
          <a:r>
            <a:rPr lang="ru-RU" sz="1400" dirty="0" smtClean="0"/>
            <a:t> </a:t>
          </a:r>
          <a:r>
            <a:rPr lang="ru-RU" sz="1400" dirty="0" err="1" smtClean="0"/>
            <a:t>қызметі</a:t>
          </a:r>
          <a:r>
            <a:rPr lang="ru-RU" sz="1400" dirty="0" smtClean="0"/>
            <a:t> мен </a:t>
          </a:r>
          <a:r>
            <a:rPr lang="ru-RU" sz="1400" dirty="0" err="1" smtClean="0"/>
            <a:t>жұмысының</a:t>
          </a:r>
          <a:r>
            <a:rPr lang="ru-RU" sz="1400" dirty="0" smtClean="0"/>
            <a:t> </a:t>
          </a:r>
          <a:r>
            <a:rPr lang="ru-RU" sz="1400" dirty="0" err="1" smtClean="0"/>
            <a:t>сипаты</a:t>
          </a:r>
          <a:r>
            <a:rPr lang="ru-RU" sz="1400" dirty="0" smtClean="0"/>
            <a:t>, </a:t>
          </a:r>
          <a:r>
            <a:rPr lang="ru-RU" sz="1400" dirty="0" err="1" smtClean="0"/>
            <a:t>көлемі</a:t>
          </a:r>
          <a:r>
            <a:rPr lang="ru-RU" sz="1400" dirty="0" smtClean="0"/>
            <a:t> </a:t>
          </a:r>
          <a:r>
            <a:rPr lang="ru-RU" sz="1400" dirty="0" err="1" smtClean="0"/>
            <a:t>және</a:t>
          </a:r>
          <a:r>
            <a:rPr lang="ru-RU" sz="1400" dirty="0" smtClean="0"/>
            <a:t> </a:t>
          </a:r>
          <a:r>
            <a:rPr lang="ru-RU" sz="1400" dirty="0" err="1" smtClean="0"/>
            <a:t>күрделілік</a:t>
          </a:r>
          <a:r>
            <a:rPr lang="ru-RU" sz="1400" dirty="0" smtClean="0"/>
            <a:t> </a:t>
          </a:r>
          <a:r>
            <a:rPr lang="ru-RU" sz="1400" dirty="0" err="1" smtClean="0"/>
            <a:t>деңгейі</a:t>
          </a:r>
          <a:r>
            <a:rPr lang="ru-RU" sz="1400" dirty="0" smtClean="0"/>
            <a:t>;</a:t>
          </a:r>
          <a:endParaRPr lang="ru-RU" sz="1400" dirty="0"/>
        </a:p>
      </dgm:t>
    </dgm:pt>
    <dgm:pt modelId="{0C672D17-DDF5-4025-B6F8-DBD8902178FA}" type="parTrans" cxnId="{C159855E-B21F-4117-9EBC-86A25925A3D2}">
      <dgm:prSet/>
      <dgm:spPr/>
      <dgm:t>
        <a:bodyPr/>
        <a:lstStyle/>
        <a:p>
          <a:endParaRPr lang="en-US" sz="1400"/>
        </a:p>
      </dgm:t>
    </dgm:pt>
    <dgm:pt modelId="{1F94EE11-9009-44E3-BE9D-7268CAE707C2}" type="sibTrans" cxnId="{C159855E-B21F-4117-9EBC-86A25925A3D2}">
      <dgm:prSet/>
      <dgm:spPr/>
      <dgm:t>
        <a:bodyPr/>
        <a:lstStyle/>
        <a:p>
          <a:endParaRPr lang="en-US"/>
        </a:p>
      </dgm:t>
    </dgm:pt>
    <dgm:pt modelId="{ED4A848F-59FF-4E5C-BE29-E4574E731659}">
      <dgm:prSet custT="1"/>
      <dgm:spPr/>
      <dgm:t>
        <a:bodyPr/>
        <a:lstStyle/>
        <a:p>
          <a:pPr rtl="0"/>
          <a:r>
            <a:rPr lang="ru-RU" sz="1400" dirty="0" err="1" smtClean="0"/>
            <a:t>ұйымның</a:t>
          </a:r>
          <a:r>
            <a:rPr lang="ru-RU" sz="1400" dirty="0" smtClean="0"/>
            <a:t> бизнес </a:t>
          </a:r>
          <a:r>
            <a:rPr lang="ru-RU" sz="1400" dirty="0" err="1" smtClean="0"/>
            <a:t>үлгісі</a:t>
          </a:r>
          <a:r>
            <a:rPr lang="ru-RU" sz="1400" dirty="0" smtClean="0"/>
            <a:t>;</a:t>
          </a:r>
          <a:endParaRPr lang="ru-RU" sz="1400" dirty="0"/>
        </a:p>
      </dgm:t>
    </dgm:pt>
    <dgm:pt modelId="{F20227DD-09BD-407B-B071-7A489ED44461}" type="parTrans" cxnId="{3B49A346-6CDE-4255-9C0B-C9A391A54039}">
      <dgm:prSet/>
      <dgm:spPr/>
      <dgm:t>
        <a:bodyPr/>
        <a:lstStyle/>
        <a:p>
          <a:endParaRPr lang="en-US" sz="1400"/>
        </a:p>
      </dgm:t>
    </dgm:pt>
    <dgm:pt modelId="{3732BCCE-B10A-4CF9-A61D-2AAA1DD1B68C}" type="sibTrans" cxnId="{3B49A346-6CDE-4255-9C0B-C9A391A54039}">
      <dgm:prSet/>
      <dgm:spPr/>
      <dgm:t>
        <a:bodyPr/>
        <a:lstStyle/>
        <a:p>
          <a:endParaRPr lang="en-US"/>
        </a:p>
      </dgm:t>
    </dgm:pt>
    <dgm:pt modelId="{DCFF9853-46FE-469F-BCA9-4944E3DC7C8D}">
      <dgm:prSet custT="1"/>
      <dgm:spPr/>
      <dgm:t>
        <a:bodyPr/>
        <a:lstStyle/>
        <a:p>
          <a:pPr rtl="0"/>
          <a:r>
            <a:rPr lang="ru-RU" sz="1400" dirty="0" err="1" smtClean="0"/>
            <a:t>ұйым</a:t>
          </a:r>
          <a:r>
            <a:rPr lang="ru-RU" sz="1400" dirty="0" smtClean="0"/>
            <a:t> </a:t>
          </a:r>
          <a:r>
            <a:rPr lang="ru-RU" sz="1400" dirty="0" err="1" smtClean="0"/>
            <a:t>бақылайтын</a:t>
          </a:r>
          <a:r>
            <a:rPr lang="ru-RU" sz="1400" dirty="0" smtClean="0"/>
            <a:t> </a:t>
          </a:r>
          <a:r>
            <a:rPr lang="ru-RU" sz="1400" dirty="0" err="1" smtClean="0"/>
            <a:t>заңды</a:t>
          </a:r>
          <a:r>
            <a:rPr lang="ru-RU" sz="1400" dirty="0" smtClean="0"/>
            <a:t> </a:t>
          </a:r>
          <a:r>
            <a:rPr lang="ru-RU" sz="1400" dirty="0" err="1" smtClean="0"/>
            <a:t>тұлғалар</a:t>
          </a:r>
          <a:r>
            <a:rPr lang="ru-RU" sz="1400" dirty="0" smtClean="0"/>
            <a:t>, </a:t>
          </a:r>
          <a:r>
            <a:rPr lang="ru-RU" sz="1400" dirty="0" err="1" smtClean="0"/>
            <a:t>сондай-ақ</a:t>
          </a:r>
          <a:r>
            <a:rPr lang="ru-RU" sz="1400" dirty="0" smtClean="0"/>
            <a:t> </a:t>
          </a:r>
          <a:r>
            <a:rPr lang="ru-RU" sz="1400" dirty="0" err="1" smtClean="0"/>
            <a:t>ұйымға</a:t>
          </a:r>
          <a:r>
            <a:rPr lang="ru-RU" sz="1400" dirty="0" smtClean="0"/>
            <a:t> </a:t>
          </a:r>
          <a:r>
            <a:rPr lang="ru-RU" sz="1400" dirty="0" err="1" smtClean="0"/>
            <a:t>бақылауды</a:t>
          </a:r>
          <a:r>
            <a:rPr lang="ru-RU" sz="1400" dirty="0" smtClean="0"/>
            <a:t> </a:t>
          </a:r>
          <a:r>
            <a:rPr lang="ru-RU" sz="1400" dirty="0" err="1" smtClean="0"/>
            <a:t>жүзеге</a:t>
          </a:r>
          <a:r>
            <a:rPr lang="ru-RU" sz="1400" dirty="0" smtClean="0"/>
            <a:t> </a:t>
          </a:r>
          <a:r>
            <a:rPr lang="ru-RU" sz="1400" dirty="0" err="1" smtClean="0"/>
            <a:t>асыратын</a:t>
          </a:r>
          <a:r>
            <a:rPr lang="ru-RU" sz="1400" dirty="0" smtClean="0"/>
            <a:t> </a:t>
          </a:r>
          <a:r>
            <a:rPr lang="ru-RU" sz="1400" dirty="0" err="1" smtClean="0"/>
            <a:t>заңды</a:t>
          </a:r>
          <a:r>
            <a:rPr lang="ru-RU" sz="1400" dirty="0" smtClean="0"/>
            <a:t> </a:t>
          </a:r>
          <a:r>
            <a:rPr lang="ru-RU" sz="1400" dirty="0" err="1" smtClean="0"/>
            <a:t>тұлғалар</a:t>
          </a:r>
          <a:r>
            <a:rPr lang="ru-RU" sz="1400" dirty="0" smtClean="0"/>
            <a:t>;</a:t>
          </a:r>
          <a:endParaRPr lang="ru-RU" sz="1400" dirty="0"/>
        </a:p>
      </dgm:t>
    </dgm:pt>
    <dgm:pt modelId="{3B1B4284-05B3-4D3A-85E1-2EE136C176CD}" type="parTrans" cxnId="{425E5DCF-6B21-4036-89F2-64F312F2763C}">
      <dgm:prSet/>
      <dgm:spPr/>
      <dgm:t>
        <a:bodyPr/>
        <a:lstStyle/>
        <a:p>
          <a:endParaRPr lang="en-US" sz="1400"/>
        </a:p>
      </dgm:t>
    </dgm:pt>
    <dgm:pt modelId="{CAEF80CD-96A0-48EC-9091-7FD8976127F8}" type="sibTrans" cxnId="{425E5DCF-6B21-4036-89F2-64F312F2763C}">
      <dgm:prSet/>
      <dgm:spPr/>
      <dgm:t>
        <a:bodyPr/>
        <a:lstStyle/>
        <a:p>
          <a:endParaRPr lang="en-US"/>
        </a:p>
      </dgm:t>
    </dgm:pt>
    <dgm:pt modelId="{EA5013CF-D87B-4011-A4B2-9AC20131FCFF}">
      <dgm:prSet custT="1"/>
      <dgm:spPr/>
      <dgm:t>
        <a:bodyPr/>
        <a:lstStyle/>
        <a:p>
          <a:pPr rtl="0"/>
          <a:r>
            <a:rPr lang="ru-RU" sz="1400" dirty="0" err="1" smtClean="0"/>
            <a:t>ұйымның</a:t>
          </a:r>
          <a:r>
            <a:rPr lang="ru-RU" sz="1400" dirty="0" smtClean="0"/>
            <a:t> </a:t>
          </a:r>
          <a:r>
            <a:rPr lang="ru-RU" sz="1400" dirty="0" err="1" smtClean="0"/>
            <a:t>іскерлік</a:t>
          </a:r>
          <a:r>
            <a:rPr lang="ru-RU" sz="1400" dirty="0" smtClean="0"/>
            <a:t> </a:t>
          </a:r>
          <a:r>
            <a:rPr lang="ru-RU" sz="1400" dirty="0" err="1" smtClean="0"/>
            <a:t>серіктестері</a:t>
          </a:r>
          <a:r>
            <a:rPr lang="ru-RU" sz="1400" dirty="0" smtClean="0"/>
            <a:t>;</a:t>
          </a:r>
          <a:endParaRPr lang="ru-RU" sz="1400" dirty="0"/>
        </a:p>
      </dgm:t>
    </dgm:pt>
    <dgm:pt modelId="{ED7CE682-C463-4B01-9778-9283EB91A81B}" type="parTrans" cxnId="{1C950347-C4AD-4230-A20B-76C4C89070A8}">
      <dgm:prSet/>
      <dgm:spPr/>
      <dgm:t>
        <a:bodyPr/>
        <a:lstStyle/>
        <a:p>
          <a:endParaRPr lang="en-US" sz="1400"/>
        </a:p>
      </dgm:t>
    </dgm:pt>
    <dgm:pt modelId="{3D354D5E-C8BE-4305-96C3-2EC32522944C}" type="sibTrans" cxnId="{1C950347-C4AD-4230-A20B-76C4C89070A8}">
      <dgm:prSet/>
      <dgm:spPr/>
      <dgm:t>
        <a:bodyPr/>
        <a:lstStyle/>
        <a:p>
          <a:endParaRPr lang="en-US"/>
        </a:p>
      </dgm:t>
    </dgm:pt>
    <dgm:pt modelId="{42D83C30-FBFC-4B1F-ABE3-A224733EC9FC}">
      <dgm:prSet custT="1"/>
      <dgm:spPr/>
      <dgm:t>
        <a:bodyPr/>
        <a:lstStyle/>
        <a:p>
          <a:pPr rtl="0"/>
          <a:r>
            <a:rPr lang="ru-RU" sz="1400" dirty="0" err="1" smtClean="0"/>
            <a:t>қоғамдық</a:t>
          </a:r>
          <a:r>
            <a:rPr lang="ru-RU" sz="1400" dirty="0" smtClean="0"/>
            <a:t> </a:t>
          </a:r>
          <a:r>
            <a:rPr lang="ru-RU" sz="1400" dirty="0" err="1" smtClean="0"/>
            <a:t>тұлғалармен</a:t>
          </a:r>
          <a:r>
            <a:rPr lang="ru-RU" sz="1400" dirty="0" smtClean="0"/>
            <a:t> </a:t>
          </a:r>
          <a:r>
            <a:rPr lang="ru-RU" sz="1400" dirty="0" err="1" smtClean="0"/>
            <a:t>қарым-қатынастың</a:t>
          </a:r>
          <a:r>
            <a:rPr lang="ru-RU" sz="1400" dirty="0" smtClean="0"/>
            <a:t> </a:t>
          </a:r>
          <a:r>
            <a:rPr lang="ru-RU" sz="1400" dirty="0" err="1" smtClean="0"/>
            <a:t>сипаты</a:t>
          </a:r>
          <a:r>
            <a:rPr lang="ru-RU" sz="1400" dirty="0" smtClean="0"/>
            <a:t> мен </a:t>
          </a:r>
          <a:r>
            <a:rPr lang="ru-RU" sz="1400" dirty="0" err="1" smtClean="0"/>
            <a:t>көлемі</a:t>
          </a:r>
          <a:r>
            <a:rPr lang="ru-RU" sz="1400" dirty="0" smtClean="0"/>
            <a:t>;</a:t>
          </a:r>
          <a:endParaRPr lang="ru-RU" sz="1400" dirty="0"/>
        </a:p>
      </dgm:t>
    </dgm:pt>
    <dgm:pt modelId="{5E2B6967-5B23-49CB-B7F4-67D3EF27CDA4}" type="parTrans" cxnId="{9979ED7A-F7DC-42E7-B716-97D5855E4809}">
      <dgm:prSet/>
      <dgm:spPr/>
      <dgm:t>
        <a:bodyPr/>
        <a:lstStyle/>
        <a:p>
          <a:endParaRPr lang="en-US" sz="1400"/>
        </a:p>
      </dgm:t>
    </dgm:pt>
    <dgm:pt modelId="{F5FCE8BD-B282-4F89-98CC-72336E5DB062}" type="sibTrans" cxnId="{9979ED7A-F7DC-42E7-B716-97D5855E4809}">
      <dgm:prSet/>
      <dgm:spPr/>
      <dgm:t>
        <a:bodyPr/>
        <a:lstStyle/>
        <a:p>
          <a:endParaRPr lang="en-US"/>
        </a:p>
      </dgm:t>
    </dgm:pt>
    <dgm:pt modelId="{7108A14D-7E9C-496C-91AD-AF99C0CF7203}">
      <dgm:prSet custT="1"/>
      <dgm:spPr/>
      <dgm:t>
        <a:bodyPr/>
        <a:lstStyle/>
        <a:p>
          <a:pPr rtl="0"/>
          <a:r>
            <a:rPr lang="ru-RU" sz="1400" dirty="0" err="1" smtClean="0"/>
            <a:t>қолданылатын</a:t>
          </a:r>
          <a:r>
            <a:rPr lang="ru-RU" sz="1400" dirty="0" smtClean="0"/>
            <a:t> </a:t>
          </a:r>
          <a:r>
            <a:rPr lang="ru-RU" sz="1400" dirty="0" err="1" smtClean="0"/>
            <a:t>құқықтық</a:t>
          </a:r>
          <a:r>
            <a:rPr lang="ru-RU" sz="1400" dirty="0" smtClean="0"/>
            <a:t>, </a:t>
          </a:r>
          <a:r>
            <a:rPr lang="ru-RU" sz="1400" dirty="0" err="1" smtClean="0"/>
            <a:t>нормативтік</a:t>
          </a:r>
          <a:r>
            <a:rPr lang="ru-RU" sz="1400" dirty="0" smtClean="0"/>
            <a:t>, </a:t>
          </a:r>
          <a:r>
            <a:rPr lang="ru-RU" sz="1400" dirty="0" err="1" smtClean="0"/>
            <a:t>келісім-шарттық</a:t>
          </a:r>
          <a:r>
            <a:rPr lang="ru-RU" sz="1400" dirty="0" smtClean="0"/>
            <a:t> </a:t>
          </a:r>
          <a:r>
            <a:rPr lang="ru-RU" sz="1400" dirty="0" err="1" smtClean="0"/>
            <a:t>және</a:t>
          </a:r>
          <a:r>
            <a:rPr lang="ru-RU" sz="1400" dirty="0" smtClean="0"/>
            <a:t> </a:t>
          </a:r>
          <a:r>
            <a:rPr lang="ru-RU" sz="1400" dirty="0" err="1" smtClean="0"/>
            <a:t>кәсіби</a:t>
          </a:r>
          <a:r>
            <a:rPr lang="ru-RU" sz="1400" dirty="0" smtClean="0"/>
            <a:t> </a:t>
          </a:r>
          <a:r>
            <a:rPr lang="ru-RU" sz="1400" dirty="0" err="1" smtClean="0"/>
            <a:t>міндеттемелер</a:t>
          </a:r>
          <a:r>
            <a:rPr lang="ru-RU" sz="1400" dirty="0" smtClean="0"/>
            <a:t> мен </a:t>
          </a:r>
          <a:r>
            <a:rPr lang="ru-RU" sz="1400" dirty="0" err="1" smtClean="0"/>
            <a:t>жауапкершіліктер</a:t>
          </a:r>
          <a:r>
            <a:rPr lang="ru-RU" sz="1400" dirty="0" smtClean="0"/>
            <a:t>.</a:t>
          </a:r>
          <a:endParaRPr lang="ru-RU" sz="1400" dirty="0"/>
        </a:p>
      </dgm:t>
    </dgm:pt>
    <dgm:pt modelId="{B97D2CC8-DB26-44C9-9E69-A84F1FB23433}" type="parTrans" cxnId="{BDB68520-7E17-45C5-95C5-02F15411C737}">
      <dgm:prSet/>
      <dgm:spPr/>
      <dgm:t>
        <a:bodyPr/>
        <a:lstStyle/>
        <a:p>
          <a:endParaRPr lang="en-US" sz="1400"/>
        </a:p>
      </dgm:t>
    </dgm:pt>
    <dgm:pt modelId="{09A39693-3B21-4D6E-A850-EB617399AFBF}" type="sibTrans" cxnId="{BDB68520-7E17-45C5-95C5-02F15411C737}">
      <dgm:prSet/>
      <dgm:spPr/>
      <dgm:t>
        <a:bodyPr/>
        <a:lstStyle/>
        <a:p>
          <a:endParaRPr lang="en-US"/>
        </a:p>
      </dgm:t>
    </dgm:pt>
    <dgm:pt modelId="{97D708FF-F15F-48F6-94A6-0682A8979F5B}" type="pres">
      <dgm:prSet presAssocID="{19CC2D70-8487-4787-891A-71E671EBF2DF}" presName="cycle" presStyleCnt="0">
        <dgm:presLayoutVars>
          <dgm:chMax val="1"/>
          <dgm:dir/>
          <dgm:animLvl val="ctr"/>
          <dgm:resizeHandles val="exact"/>
        </dgm:presLayoutVars>
      </dgm:prSet>
      <dgm:spPr/>
      <dgm:t>
        <a:bodyPr/>
        <a:lstStyle/>
        <a:p>
          <a:endParaRPr lang="en-US"/>
        </a:p>
      </dgm:t>
    </dgm:pt>
    <dgm:pt modelId="{9EF83F6E-DE56-4D54-8178-246E670421C2}" type="pres">
      <dgm:prSet presAssocID="{3935BD87-BD2F-4D56-AB58-3698684A2120}" presName="centerShape" presStyleLbl="node0" presStyleIdx="0" presStyleCnt="1" custScaleX="277654" custScaleY="146946" custLinFactNeighborX="114" custLinFactNeighborY="-1177"/>
      <dgm:spPr/>
      <dgm:t>
        <a:bodyPr/>
        <a:lstStyle/>
        <a:p>
          <a:endParaRPr lang="en-US"/>
        </a:p>
      </dgm:t>
    </dgm:pt>
    <dgm:pt modelId="{30A9B2D7-84D2-462F-BC44-2B7B978296DF}" type="pres">
      <dgm:prSet presAssocID="{ECF87F26-A937-4B12-B4D6-A931237F84FC}" presName="parTrans" presStyleLbl="bgSibTrans2D1" presStyleIdx="0" presStyleCnt="8"/>
      <dgm:spPr/>
      <dgm:t>
        <a:bodyPr/>
        <a:lstStyle/>
        <a:p>
          <a:endParaRPr lang="en-US"/>
        </a:p>
      </dgm:t>
    </dgm:pt>
    <dgm:pt modelId="{8F66882B-89EE-4A8D-B1C6-09CCD85E41EA}" type="pres">
      <dgm:prSet presAssocID="{2861BEC1-ECFD-49F4-8EB0-C40442A2331D}" presName="node" presStyleLbl="node1" presStyleIdx="0" presStyleCnt="8" custScaleY="128754">
        <dgm:presLayoutVars>
          <dgm:bulletEnabled val="1"/>
        </dgm:presLayoutVars>
      </dgm:prSet>
      <dgm:spPr/>
      <dgm:t>
        <a:bodyPr/>
        <a:lstStyle/>
        <a:p>
          <a:endParaRPr lang="en-US"/>
        </a:p>
      </dgm:t>
    </dgm:pt>
    <dgm:pt modelId="{00C8D870-8564-4F08-A9B5-AD48F6A5D6B8}" type="pres">
      <dgm:prSet presAssocID="{4F5DF189-5859-46C6-A477-34795CD847D2}" presName="parTrans" presStyleLbl="bgSibTrans2D1" presStyleIdx="1" presStyleCnt="8"/>
      <dgm:spPr/>
      <dgm:t>
        <a:bodyPr/>
        <a:lstStyle/>
        <a:p>
          <a:endParaRPr lang="en-US"/>
        </a:p>
      </dgm:t>
    </dgm:pt>
    <dgm:pt modelId="{DA8425E0-22D3-4664-A808-1B3AFEFEA5FA}" type="pres">
      <dgm:prSet presAssocID="{1F197F9E-DD78-4957-9851-9F45E4ECFA0D}" presName="node" presStyleLbl="node1" presStyleIdx="1" presStyleCnt="8">
        <dgm:presLayoutVars>
          <dgm:bulletEnabled val="1"/>
        </dgm:presLayoutVars>
      </dgm:prSet>
      <dgm:spPr/>
      <dgm:t>
        <a:bodyPr/>
        <a:lstStyle/>
        <a:p>
          <a:endParaRPr lang="en-US"/>
        </a:p>
      </dgm:t>
    </dgm:pt>
    <dgm:pt modelId="{FF5C6B9B-2A1C-4C98-BE07-93BE8E6812FF}" type="pres">
      <dgm:prSet presAssocID="{0C672D17-DDF5-4025-B6F8-DBD8902178FA}" presName="parTrans" presStyleLbl="bgSibTrans2D1" presStyleIdx="2" presStyleCnt="8"/>
      <dgm:spPr/>
      <dgm:t>
        <a:bodyPr/>
        <a:lstStyle/>
        <a:p>
          <a:endParaRPr lang="en-US"/>
        </a:p>
      </dgm:t>
    </dgm:pt>
    <dgm:pt modelId="{B759006B-7358-48C5-8296-5979DE2F6079}" type="pres">
      <dgm:prSet presAssocID="{EC2C53A9-84B4-45A9-8BF2-50D29FB5AAF0}" presName="node" presStyleLbl="node1" presStyleIdx="2" presStyleCnt="8">
        <dgm:presLayoutVars>
          <dgm:bulletEnabled val="1"/>
        </dgm:presLayoutVars>
      </dgm:prSet>
      <dgm:spPr/>
      <dgm:t>
        <a:bodyPr/>
        <a:lstStyle/>
        <a:p>
          <a:endParaRPr lang="en-US"/>
        </a:p>
      </dgm:t>
    </dgm:pt>
    <dgm:pt modelId="{795CC179-6439-45B5-B5CB-8148916B785E}" type="pres">
      <dgm:prSet presAssocID="{F20227DD-09BD-407B-B071-7A489ED44461}" presName="parTrans" presStyleLbl="bgSibTrans2D1" presStyleIdx="3" presStyleCnt="8"/>
      <dgm:spPr/>
      <dgm:t>
        <a:bodyPr/>
        <a:lstStyle/>
        <a:p>
          <a:endParaRPr lang="en-US"/>
        </a:p>
      </dgm:t>
    </dgm:pt>
    <dgm:pt modelId="{8FC7B9FC-40EB-4611-9C71-9685535E46E5}" type="pres">
      <dgm:prSet presAssocID="{ED4A848F-59FF-4E5C-BE29-E4574E731659}" presName="node" presStyleLbl="node1" presStyleIdx="3" presStyleCnt="8" custScaleY="128333">
        <dgm:presLayoutVars>
          <dgm:bulletEnabled val="1"/>
        </dgm:presLayoutVars>
      </dgm:prSet>
      <dgm:spPr/>
      <dgm:t>
        <a:bodyPr/>
        <a:lstStyle/>
        <a:p>
          <a:endParaRPr lang="en-US"/>
        </a:p>
      </dgm:t>
    </dgm:pt>
    <dgm:pt modelId="{B50EF07A-8629-46A9-A3F7-CC31FD377CFD}" type="pres">
      <dgm:prSet presAssocID="{3B1B4284-05B3-4D3A-85E1-2EE136C176CD}" presName="parTrans" presStyleLbl="bgSibTrans2D1" presStyleIdx="4" presStyleCnt="8"/>
      <dgm:spPr/>
      <dgm:t>
        <a:bodyPr/>
        <a:lstStyle/>
        <a:p>
          <a:endParaRPr lang="en-US"/>
        </a:p>
      </dgm:t>
    </dgm:pt>
    <dgm:pt modelId="{22ADD94C-8F53-4F66-90DF-1C856368B776}" type="pres">
      <dgm:prSet presAssocID="{DCFF9853-46FE-469F-BCA9-4944E3DC7C8D}" presName="node" presStyleLbl="node1" presStyleIdx="4" presStyleCnt="8" custScaleX="121192" custScaleY="122409">
        <dgm:presLayoutVars>
          <dgm:bulletEnabled val="1"/>
        </dgm:presLayoutVars>
      </dgm:prSet>
      <dgm:spPr/>
      <dgm:t>
        <a:bodyPr/>
        <a:lstStyle/>
        <a:p>
          <a:endParaRPr lang="en-US"/>
        </a:p>
      </dgm:t>
    </dgm:pt>
    <dgm:pt modelId="{7DF9E5E6-DD5E-4469-A9E4-77223DB47176}" type="pres">
      <dgm:prSet presAssocID="{ED7CE682-C463-4B01-9778-9283EB91A81B}" presName="parTrans" presStyleLbl="bgSibTrans2D1" presStyleIdx="5" presStyleCnt="8"/>
      <dgm:spPr/>
      <dgm:t>
        <a:bodyPr/>
        <a:lstStyle/>
        <a:p>
          <a:endParaRPr lang="en-US"/>
        </a:p>
      </dgm:t>
    </dgm:pt>
    <dgm:pt modelId="{C88B308F-B28C-43C4-8431-467DC2442722}" type="pres">
      <dgm:prSet presAssocID="{EA5013CF-D87B-4011-A4B2-9AC20131FCFF}" presName="node" presStyleLbl="node1" presStyleIdx="5" presStyleCnt="8" custScaleX="96060">
        <dgm:presLayoutVars>
          <dgm:bulletEnabled val="1"/>
        </dgm:presLayoutVars>
      </dgm:prSet>
      <dgm:spPr/>
      <dgm:t>
        <a:bodyPr/>
        <a:lstStyle/>
        <a:p>
          <a:endParaRPr lang="en-US"/>
        </a:p>
      </dgm:t>
    </dgm:pt>
    <dgm:pt modelId="{0F245453-F2EA-458E-BC84-F96FAF3865B7}" type="pres">
      <dgm:prSet presAssocID="{5E2B6967-5B23-49CB-B7F4-67D3EF27CDA4}" presName="parTrans" presStyleLbl="bgSibTrans2D1" presStyleIdx="6" presStyleCnt="8"/>
      <dgm:spPr/>
      <dgm:t>
        <a:bodyPr/>
        <a:lstStyle/>
        <a:p>
          <a:endParaRPr lang="en-US"/>
        </a:p>
      </dgm:t>
    </dgm:pt>
    <dgm:pt modelId="{C6580273-8755-4F2F-9AEF-34D304C7588C}" type="pres">
      <dgm:prSet presAssocID="{42D83C30-FBFC-4B1F-ABE3-A224733EC9FC}" presName="node" presStyleLbl="node1" presStyleIdx="6" presStyleCnt="8">
        <dgm:presLayoutVars>
          <dgm:bulletEnabled val="1"/>
        </dgm:presLayoutVars>
      </dgm:prSet>
      <dgm:spPr/>
      <dgm:t>
        <a:bodyPr/>
        <a:lstStyle/>
        <a:p>
          <a:endParaRPr lang="en-US"/>
        </a:p>
      </dgm:t>
    </dgm:pt>
    <dgm:pt modelId="{6D46B94F-0BE4-4847-ACEA-F056435B321A}" type="pres">
      <dgm:prSet presAssocID="{B97D2CC8-DB26-44C9-9E69-A84F1FB23433}" presName="parTrans" presStyleLbl="bgSibTrans2D1" presStyleIdx="7" presStyleCnt="8"/>
      <dgm:spPr/>
      <dgm:t>
        <a:bodyPr/>
        <a:lstStyle/>
        <a:p>
          <a:endParaRPr lang="en-US"/>
        </a:p>
      </dgm:t>
    </dgm:pt>
    <dgm:pt modelId="{058E5B6F-050B-422E-8905-F30DEDE9E690}" type="pres">
      <dgm:prSet presAssocID="{7108A14D-7E9C-496C-91AD-AF99C0CF7203}" presName="node" presStyleLbl="node1" presStyleIdx="7" presStyleCnt="8" custScaleY="155226">
        <dgm:presLayoutVars>
          <dgm:bulletEnabled val="1"/>
        </dgm:presLayoutVars>
      </dgm:prSet>
      <dgm:spPr/>
      <dgm:t>
        <a:bodyPr/>
        <a:lstStyle/>
        <a:p>
          <a:endParaRPr lang="en-US"/>
        </a:p>
      </dgm:t>
    </dgm:pt>
  </dgm:ptLst>
  <dgm:cxnLst>
    <dgm:cxn modelId="{F39C58F9-BA6F-41D8-B0E9-7F752B5347D8}" type="presOf" srcId="{ED4A848F-59FF-4E5C-BE29-E4574E731659}" destId="{8FC7B9FC-40EB-4611-9C71-9685535E46E5}" srcOrd="0" destOrd="0" presId="urn:microsoft.com/office/officeart/2005/8/layout/radial4"/>
    <dgm:cxn modelId="{8AFA0675-467F-4692-BCEA-064B95FD0111}" type="presOf" srcId="{F20227DD-09BD-407B-B071-7A489ED44461}" destId="{795CC179-6439-45B5-B5CB-8148916B785E}" srcOrd="0" destOrd="0" presId="urn:microsoft.com/office/officeart/2005/8/layout/radial4"/>
    <dgm:cxn modelId="{7A0AE56B-7F9B-4E15-9052-8CB44DF0658F}" srcId="{3935BD87-BD2F-4D56-AB58-3698684A2120}" destId="{1F197F9E-DD78-4957-9851-9F45E4ECFA0D}" srcOrd="1" destOrd="0" parTransId="{4F5DF189-5859-46C6-A477-34795CD847D2}" sibTransId="{ADAC2AA3-60B0-4C8D-942D-C9A48AA56095}"/>
    <dgm:cxn modelId="{C17DD868-D08E-482A-A479-12DA49A4B2C4}" type="presOf" srcId="{DCFF9853-46FE-469F-BCA9-4944E3DC7C8D}" destId="{22ADD94C-8F53-4F66-90DF-1C856368B776}" srcOrd="0" destOrd="0" presId="urn:microsoft.com/office/officeart/2005/8/layout/radial4"/>
    <dgm:cxn modelId="{E11B3122-A4C1-496E-82BB-5AFAD610AA63}" type="presOf" srcId="{5E2B6967-5B23-49CB-B7F4-67D3EF27CDA4}" destId="{0F245453-F2EA-458E-BC84-F96FAF3865B7}" srcOrd="0" destOrd="0" presId="urn:microsoft.com/office/officeart/2005/8/layout/radial4"/>
    <dgm:cxn modelId="{1C950347-C4AD-4230-A20B-76C4C89070A8}" srcId="{3935BD87-BD2F-4D56-AB58-3698684A2120}" destId="{EA5013CF-D87B-4011-A4B2-9AC20131FCFF}" srcOrd="5" destOrd="0" parTransId="{ED7CE682-C463-4B01-9778-9283EB91A81B}" sibTransId="{3D354D5E-C8BE-4305-96C3-2EC32522944C}"/>
    <dgm:cxn modelId="{BF032F71-BEFD-4CA6-8C4C-6A4D89977111}" type="presOf" srcId="{3935BD87-BD2F-4D56-AB58-3698684A2120}" destId="{9EF83F6E-DE56-4D54-8178-246E670421C2}" srcOrd="0" destOrd="0" presId="urn:microsoft.com/office/officeart/2005/8/layout/radial4"/>
    <dgm:cxn modelId="{B048D1D6-4883-4945-B3BB-5C83644F7720}" type="presOf" srcId="{0C672D17-DDF5-4025-B6F8-DBD8902178FA}" destId="{FF5C6B9B-2A1C-4C98-BE07-93BE8E6812FF}" srcOrd="0" destOrd="0" presId="urn:microsoft.com/office/officeart/2005/8/layout/radial4"/>
    <dgm:cxn modelId="{752F1168-D79C-433B-A7FC-AACA00DDC832}" type="presOf" srcId="{42D83C30-FBFC-4B1F-ABE3-A224733EC9FC}" destId="{C6580273-8755-4F2F-9AEF-34D304C7588C}" srcOrd="0" destOrd="0" presId="urn:microsoft.com/office/officeart/2005/8/layout/radial4"/>
    <dgm:cxn modelId="{BDB68520-7E17-45C5-95C5-02F15411C737}" srcId="{3935BD87-BD2F-4D56-AB58-3698684A2120}" destId="{7108A14D-7E9C-496C-91AD-AF99C0CF7203}" srcOrd="7" destOrd="0" parTransId="{B97D2CC8-DB26-44C9-9E69-A84F1FB23433}" sibTransId="{09A39693-3B21-4D6E-A850-EB617399AFBF}"/>
    <dgm:cxn modelId="{04E6B484-94B2-44DF-9EEB-A253910CF5D4}" type="presOf" srcId="{ED7CE682-C463-4B01-9778-9283EB91A81B}" destId="{7DF9E5E6-DD5E-4469-A9E4-77223DB47176}" srcOrd="0" destOrd="0" presId="urn:microsoft.com/office/officeart/2005/8/layout/radial4"/>
    <dgm:cxn modelId="{C159855E-B21F-4117-9EBC-86A25925A3D2}" srcId="{3935BD87-BD2F-4D56-AB58-3698684A2120}" destId="{EC2C53A9-84B4-45A9-8BF2-50D29FB5AAF0}" srcOrd="2" destOrd="0" parTransId="{0C672D17-DDF5-4025-B6F8-DBD8902178FA}" sibTransId="{1F94EE11-9009-44E3-BE9D-7268CAE707C2}"/>
    <dgm:cxn modelId="{43B37343-3876-464D-9BF1-530D7F9E0CD1}" type="presOf" srcId="{4F5DF189-5859-46C6-A477-34795CD847D2}" destId="{00C8D870-8564-4F08-A9B5-AD48F6A5D6B8}" srcOrd="0" destOrd="0" presId="urn:microsoft.com/office/officeart/2005/8/layout/radial4"/>
    <dgm:cxn modelId="{E09859B0-AF9B-4C3A-87EE-D9622E95F59D}" type="presOf" srcId="{1F197F9E-DD78-4957-9851-9F45E4ECFA0D}" destId="{DA8425E0-22D3-4664-A808-1B3AFEFEA5FA}" srcOrd="0" destOrd="0" presId="urn:microsoft.com/office/officeart/2005/8/layout/radial4"/>
    <dgm:cxn modelId="{6F05DB79-042A-47D8-934C-484968829B6B}" srcId="{19CC2D70-8487-4787-891A-71E671EBF2DF}" destId="{3935BD87-BD2F-4D56-AB58-3698684A2120}" srcOrd="0" destOrd="0" parTransId="{6B4957E8-FE2B-4DDF-9C55-D0487B83511A}" sibTransId="{E9D15CBC-27B3-47EC-A1AA-62A785874733}"/>
    <dgm:cxn modelId="{FADCAD1A-44BC-448A-A23C-8E2573BE08B0}" type="presOf" srcId="{B97D2CC8-DB26-44C9-9E69-A84F1FB23433}" destId="{6D46B94F-0BE4-4847-ACEA-F056435B321A}" srcOrd="0" destOrd="0" presId="urn:microsoft.com/office/officeart/2005/8/layout/radial4"/>
    <dgm:cxn modelId="{F7E1508D-7EE7-467E-BD7D-91A8DDE44BCB}" srcId="{3935BD87-BD2F-4D56-AB58-3698684A2120}" destId="{2861BEC1-ECFD-49F4-8EB0-C40442A2331D}" srcOrd="0" destOrd="0" parTransId="{ECF87F26-A937-4B12-B4D6-A931237F84FC}" sibTransId="{CA9591E0-B545-4B56-825A-1AC9E08CFBCF}"/>
    <dgm:cxn modelId="{7E88DEC8-FB38-4898-9675-55266D84AECB}" type="presOf" srcId="{2861BEC1-ECFD-49F4-8EB0-C40442A2331D}" destId="{8F66882B-89EE-4A8D-B1C6-09CCD85E41EA}" srcOrd="0" destOrd="0" presId="urn:microsoft.com/office/officeart/2005/8/layout/radial4"/>
    <dgm:cxn modelId="{9979ED7A-F7DC-42E7-B716-97D5855E4809}" srcId="{3935BD87-BD2F-4D56-AB58-3698684A2120}" destId="{42D83C30-FBFC-4B1F-ABE3-A224733EC9FC}" srcOrd="6" destOrd="0" parTransId="{5E2B6967-5B23-49CB-B7F4-67D3EF27CDA4}" sibTransId="{F5FCE8BD-B282-4F89-98CC-72336E5DB062}"/>
    <dgm:cxn modelId="{90629A40-752E-4C59-BF06-2FFE1087E5ED}" type="presOf" srcId="{EA5013CF-D87B-4011-A4B2-9AC20131FCFF}" destId="{C88B308F-B28C-43C4-8431-467DC2442722}" srcOrd="0" destOrd="0" presId="urn:microsoft.com/office/officeart/2005/8/layout/radial4"/>
    <dgm:cxn modelId="{B393C6C4-6F39-4D6D-832B-728E1035FB17}" type="presOf" srcId="{ECF87F26-A937-4B12-B4D6-A931237F84FC}" destId="{30A9B2D7-84D2-462F-BC44-2B7B978296DF}" srcOrd="0" destOrd="0" presId="urn:microsoft.com/office/officeart/2005/8/layout/radial4"/>
    <dgm:cxn modelId="{F3338945-783D-4C8D-97D7-354E8368A0F1}" type="presOf" srcId="{19CC2D70-8487-4787-891A-71E671EBF2DF}" destId="{97D708FF-F15F-48F6-94A6-0682A8979F5B}" srcOrd="0" destOrd="0" presId="urn:microsoft.com/office/officeart/2005/8/layout/radial4"/>
    <dgm:cxn modelId="{C64C1976-8506-4BA6-A6E5-22E9940C6F87}" type="presOf" srcId="{3B1B4284-05B3-4D3A-85E1-2EE136C176CD}" destId="{B50EF07A-8629-46A9-A3F7-CC31FD377CFD}" srcOrd="0" destOrd="0" presId="urn:microsoft.com/office/officeart/2005/8/layout/radial4"/>
    <dgm:cxn modelId="{3B49A346-6CDE-4255-9C0B-C9A391A54039}" srcId="{3935BD87-BD2F-4D56-AB58-3698684A2120}" destId="{ED4A848F-59FF-4E5C-BE29-E4574E731659}" srcOrd="3" destOrd="0" parTransId="{F20227DD-09BD-407B-B071-7A489ED44461}" sibTransId="{3732BCCE-B10A-4CF9-A61D-2AAA1DD1B68C}"/>
    <dgm:cxn modelId="{DE267DBF-CBD4-4BF1-8B2F-510D411DE5DF}" type="presOf" srcId="{EC2C53A9-84B4-45A9-8BF2-50D29FB5AAF0}" destId="{B759006B-7358-48C5-8296-5979DE2F6079}" srcOrd="0" destOrd="0" presId="urn:microsoft.com/office/officeart/2005/8/layout/radial4"/>
    <dgm:cxn modelId="{9C07593D-7802-45A7-BE5F-01F2C83DFE7C}" type="presOf" srcId="{7108A14D-7E9C-496C-91AD-AF99C0CF7203}" destId="{058E5B6F-050B-422E-8905-F30DEDE9E690}" srcOrd="0" destOrd="0" presId="urn:microsoft.com/office/officeart/2005/8/layout/radial4"/>
    <dgm:cxn modelId="{425E5DCF-6B21-4036-89F2-64F312F2763C}" srcId="{3935BD87-BD2F-4D56-AB58-3698684A2120}" destId="{DCFF9853-46FE-469F-BCA9-4944E3DC7C8D}" srcOrd="4" destOrd="0" parTransId="{3B1B4284-05B3-4D3A-85E1-2EE136C176CD}" sibTransId="{CAEF80CD-96A0-48EC-9091-7FD8976127F8}"/>
    <dgm:cxn modelId="{2FF3006F-91B1-4521-8F5D-4A32AF95C927}" type="presParOf" srcId="{97D708FF-F15F-48F6-94A6-0682A8979F5B}" destId="{9EF83F6E-DE56-4D54-8178-246E670421C2}" srcOrd="0" destOrd="0" presId="urn:microsoft.com/office/officeart/2005/8/layout/radial4"/>
    <dgm:cxn modelId="{18CEF45C-68C3-4C3A-B678-D2B5B4A89416}" type="presParOf" srcId="{97D708FF-F15F-48F6-94A6-0682A8979F5B}" destId="{30A9B2D7-84D2-462F-BC44-2B7B978296DF}" srcOrd="1" destOrd="0" presId="urn:microsoft.com/office/officeart/2005/8/layout/radial4"/>
    <dgm:cxn modelId="{6C6F10FF-706A-46F2-B7ED-9712D47BBBE9}" type="presParOf" srcId="{97D708FF-F15F-48F6-94A6-0682A8979F5B}" destId="{8F66882B-89EE-4A8D-B1C6-09CCD85E41EA}" srcOrd="2" destOrd="0" presId="urn:microsoft.com/office/officeart/2005/8/layout/radial4"/>
    <dgm:cxn modelId="{CD78D4E3-AECA-42D8-A5BF-98EEDEED7BB0}" type="presParOf" srcId="{97D708FF-F15F-48F6-94A6-0682A8979F5B}" destId="{00C8D870-8564-4F08-A9B5-AD48F6A5D6B8}" srcOrd="3" destOrd="0" presId="urn:microsoft.com/office/officeart/2005/8/layout/radial4"/>
    <dgm:cxn modelId="{2B666119-9AC6-4ABA-964B-51CC0F18AC7A}" type="presParOf" srcId="{97D708FF-F15F-48F6-94A6-0682A8979F5B}" destId="{DA8425E0-22D3-4664-A808-1B3AFEFEA5FA}" srcOrd="4" destOrd="0" presId="urn:microsoft.com/office/officeart/2005/8/layout/radial4"/>
    <dgm:cxn modelId="{38F87BE9-F358-4F42-AAE7-94DBD37E20B7}" type="presParOf" srcId="{97D708FF-F15F-48F6-94A6-0682A8979F5B}" destId="{FF5C6B9B-2A1C-4C98-BE07-93BE8E6812FF}" srcOrd="5" destOrd="0" presId="urn:microsoft.com/office/officeart/2005/8/layout/radial4"/>
    <dgm:cxn modelId="{2CBEECC5-0BE7-4E51-A863-7C69E2C44062}" type="presParOf" srcId="{97D708FF-F15F-48F6-94A6-0682A8979F5B}" destId="{B759006B-7358-48C5-8296-5979DE2F6079}" srcOrd="6" destOrd="0" presId="urn:microsoft.com/office/officeart/2005/8/layout/radial4"/>
    <dgm:cxn modelId="{838643CC-B08D-4BF3-B462-869177DF12C3}" type="presParOf" srcId="{97D708FF-F15F-48F6-94A6-0682A8979F5B}" destId="{795CC179-6439-45B5-B5CB-8148916B785E}" srcOrd="7" destOrd="0" presId="urn:microsoft.com/office/officeart/2005/8/layout/radial4"/>
    <dgm:cxn modelId="{B025C419-243D-485B-945C-19DF4D8F54A4}" type="presParOf" srcId="{97D708FF-F15F-48F6-94A6-0682A8979F5B}" destId="{8FC7B9FC-40EB-4611-9C71-9685535E46E5}" srcOrd="8" destOrd="0" presId="urn:microsoft.com/office/officeart/2005/8/layout/radial4"/>
    <dgm:cxn modelId="{A8764912-0BDF-400D-ADCB-15555AF6C2BE}" type="presParOf" srcId="{97D708FF-F15F-48F6-94A6-0682A8979F5B}" destId="{B50EF07A-8629-46A9-A3F7-CC31FD377CFD}" srcOrd="9" destOrd="0" presId="urn:microsoft.com/office/officeart/2005/8/layout/radial4"/>
    <dgm:cxn modelId="{6096C80A-B691-459A-8D16-9CC6AD8B6363}" type="presParOf" srcId="{97D708FF-F15F-48F6-94A6-0682A8979F5B}" destId="{22ADD94C-8F53-4F66-90DF-1C856368B776}" srcOrd="10" destOrd="0" presId="urn:microsoft.com/office/officeart/2005/8/layout/radial4"/>
    <dgm:cxn modelId="{BAE1019F-BA4C-466E-B53C-870FBB755BDA}" type="presParOf" srcId="{97D708FF-F15F-48F6-94A6-0682A8979F5B}" destId="{7DF9E5E6-DD5E-4469-A9E4-77223DB47176}" srcOrd="11" destOrd="0" presId="urn:microsoft.com/office/officeart/2005/8/layout/radial4"/>
    <dgm:cxn modelId="{4A84B2EF-4C5F-4FA8-B73C-5C3522872D9E}" type="presParOf" srcId="{97D708FF-F15F-48F6-94A6-0682A8979F5B}" destId="{C88B308F-B28C-43C4-8431-467DC2442722}" srcOrd="12" destOrd="0" presId="urn:microsoft.com/office/officeart/2005/8/layout/radial4"/>
    <dgm:cxn modelId="{46C99FCE-82D1-4D02-8FE3-21F109311439}" type="presParOf" srcId="{97D708FF-F15F-48F6-94A6-0682A8979F5B}" destId="{0F245453-F2EA-458E-BC84-F96FAF3865B7}" srcOrd="13" destOrd="0" presId="urn:microsoft.com/office/officeart/2005/8/layout/radial4"/>
    <dgm:cxn modelId="{03FA2EFB-28F6-4E57-AF96-44131C92D736}" type="presParOf" srcId="{97D708FF-F15F-48F6-94A6-0682A8979F5B}" destId="{C6580273-8755-4F2F-9AEF-34D304C7588C}" srcOrd="14" destOrd="0" presId="urn:microsoft.com/office/officeart/2005/8/layout/radial4"/>
    <dgm:cxn modelId="{AAB4E11B-1B47-4962-A83C-8C63A5DDACDF}" type="presParOf" srcId="{97D708FF-F15F-48F6-94A6-0682A8979F5B}" destId="{6D46B94F-0BE4-4847-ACEA-F056435B321A}" srcOrd="15" destOrd="0" presId="urn:microsoft.com/office/officeart/2005/8/layout/radial4"/>
    <dgm:cxn modelId="{6649BD7D-39A2-4EBB-9364-D043DBD23409}" type="presParOf" srcId="{97D708FF-F15F-48F6-94A6-0682A8979F5B}" destId="{058E5B6F-050B-422E-8905-F30DEDE9E690}" srcOrd="1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BAFE874-3E73-45DF-A26C-B5A6674D6972}"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67FF4F86-1020-4FC0-BEFE-D61BBF15F75F}">
      <dgm:prSet/>
      <dgm:spPr/>
      <dgm:t>
        <a:bodyPr/>
        <a:lstStyle/>
        <a:p>
          <a:pPr rtl="0"/>
          <a:r>
            <a:rPr lang="kk-KZ" smtClean="0"/>
            <a:t>Жоғары басшылық келесілерді қамтитын сыбайлас жемқорлыққа қарсы саясатты әзірлеуі, қолдауы және қайта қарастырып тұруы тиіс:</a:t>
          </a:r>
          <a:endParaRPr lang="ru-RU"/>
        </a:p>
      </dgm:t>
    </dgm:pt>
    <dgm:pt modelId="{D76911A6-4BB9-44CF-871E-D910E8F6223D}" type="parTrans" cxnId="{16C709D5-3E2F-4C64-9814-33B7D7798235}">
      <dgm:prSet/>
      <dgm:spPr/>
      <dgm:t>
        <a:bodyPr/>
        <a:lstStyle/>
        <a:p>
          <a:endParaRPr lang="en-US"/>
        </a:p>
      </dgm:t>
    </dgm:pt>
    <dgm:pt modelId="{E9BC092F-398A-4436-B37C-09695DA39096}" type="sibTrans" cxnId="{16C709D5-3E2F-4C64-9814-33B7D7798235}">
      <dgm:prSet/>
      <dgm:spPr/>
      <dgm:t>
        <a:bodyPr/>
        <a:lstStyle/>
        <a:p>
          <a:endParaRPr lang="en-US"/>
        </a:p>
      </dgm:t>
    </dgm:pt>
    <dgm:pt modelId="{7833D5D2-392C-4F2A-ABDD-20406A5D2BA2}">
      <dgm:prSet/>
      <dgm:spPr/>
      <dgm:t>
        <a:bodyPr/>
        <a:lstStyle/>
        <a:p>
          <a:pPr rtl="0"/>
          <a:r>
            <a:rPr lang="kk-KZ" smtClean="0"/>
            <a:t>сыбайлас жемқорлыққа жол бермейді;</a:t>
          </a:r>
          <a:endParaRPr lang="ru-RU"/>
        </a:p>
      </dgm:t>
    </dgm:pt>
    <dgm:pt modelId="{89A59BBA-3FCE-4B20-A531-5BB560847825}" type="parTrans" cxnId="{E0DDA699-79B2-45E4-BCB5-96CA7EABC89F}">
      <dgm:prSet/>
      <dgm:spPr/>
      <dgm:t>
        <a:bodyPr/>
        <a:lstStyle/>
        <a:p>
          <a:endParaRPr lang="en-US"/>
        </a:p>
      </dgm:t>
    </dgm:pt>
    <dgm:pt modelId="{93F62D1B-49B6-4223-B7A3-716B4B7CFAF0}" type="sibTrans" cxnId="{E0DDA699-79B2-45E4-BCB5-96CA7EABC89F}">
      <dgm:prSet/>
      <dgm:spPr/>
      <dgm:t>
        <a:bodyPr/>
        <a:lstStyle/>
        <a:p>
          <a:endParaRPr lang="en-US"/>
        </a:p>
      </dgm:t>
    </dgm:pt>
    <dgm:pt modelId="{328D7EF4-69B7-4583-888C-5155044F755B}">
      <dgm:prSet/>
      <dgm:spPr/>
      <dgm:t>
        <a:bodyPr/>
        <a:lstStyle/>
        <a:p>
          <a:pPr rtl="0"/>
          <a:r>
            <a:rPr lang="kk-KZ" smtClean="0"/>
            <a:t>ұйымға қолданылатын сыбайлас жемқорлыққа қарсы заңдардың сақталуын талап етеді;</a:t>
          </a:r>
          <a:endParaRPr lang="ru-RU"/>
        </a:p>
      </dgm:t>
    </dgm:pt>
    <dgm:pt modelId="{62E0D8C2-D267-4C05-80D9-858EE54E638C}" type="parTrans" cxnId="{18C2094C-7CCA-40AC-AF86-ED864D6DFF84}">
      <dgm:prSet/>
      <dgm:spPr/>
      <dgm:t>
        <a:bodyPr/>
        <a:lstStyle/>
        <a:p>
          <a:endParaRPr lang="en-US"/>
        </a:p>
      </dgm:t>
    </dgm:pt>
    <dgm:pt modelId="{855D0589-327A-4599-BE0B-CE92B30FEE87}" type="sibTrans" cxnId="{18C2094C-7CCA-40AC-AF86-ED864D6DFF84}">
      <dgm:prSet/>
      <dgm:spPr/>
      <dgm:t>
        <a:bodyPr/>
        <a:lstStyle/>
        <a:p>
          <a:endParaRPr lang="en-US"/>
        </a:p>
      </dgm:t>
    </dgm:pt>
    <dgm:pt modelId="{47B1F54A-F954-4C87-884C-C5670AEA2E54}">
      <dgm:prSet/>
      <dgm:spPr/>
      <dgm:t>
        <a:bodyPr/>
        <a:lstStyle/>
        <a:p>
          <a:pPr rtl="0"/>
          <a:r>
            <a:rPr lang="kk-KZ" smtClean="0"/>
            <a:t>ұйымның мақсаттарына сәйкес келеді;</a:t>
          </a:r>
          <a:endParaRPr lang="ru-RU"/>
        </a:p>
      </dgm:t>
    </dgm:pt>
    <dgm:pt modelId="{3AEAB437-7197-456E-A6F8-8AD0D1083AB9}" type="parTrans" cxnId="{22EBD5F4-C49B-4C2F-B180-8F5685C1FA23}">
      <dgm:prSet/>
      <dgm:spPr/>
      <dgm:t>
        <a:bodyPr/>
        <a:lstStyle/>
        <a:p>
          <a:endParaRPr lang="en-US"/>
        </a:p>
      </dgm:t>
    </dgm:pt>
    <dgm:pt modelId="{2C4FE892-E02D-4995-B3DF-9379D26DEF0B}" type="sibTrans" cxnId="{22EBD5F4-C49B-4C2F-B180-8F5685C1FA23}">
      <dgm:prSet/>
      <dgm:spPr/>
      <dgm:t>
        <a:bodyPr/>
        <a:lstStyle/>
        <a:p>
          <a:endParaRPr lang="en-US"/>
        </a:p>
      </dgm:t>
    </dgm:pt>
    <dgm:pt modelId="{B999AF95-4356-47BA-A6F3-603C0A04A9D5}">
      <dgm:prSet/>
      <dgm:spPr/>
      <dgm:t>
        <a:bodyPr/>
        <a:lstStyle/>
        <a:p>
          <a:pPr rtl="0"/>
          <a:r>
            <a:rPr lang="kk-KZ" smtClean="0"/>
            <a:t>сыбайлас жемқорлыққа қарсы мақсаттарды белгілеу, талдау және оларға қол жеткізу үшін негізді қамтамасыз етеді;</a:t>
          </a:r>
          <a:endParaRPr lang="ru-RU"/>
        </a:p>
      </dgm:t>
    </dgm:pt>
    <dgm:pt modelId="{8DD3EA21-0158-4D3B-85C2-9A6A1FCDCEB2}" type="parTrans" cxnId="{5CB0E3DC-7A9B-4F1C-9AC9-826D82584A4C}">
      <dgm:prSet/>
      <dgm:spPr/>
      <dgm:t>
        <a:bodyPr/>
        <a:lstStyle/>
        <a:p>
          <a:endParaRPr lang="en-US"/>
        </a:p>
      </dgm:t>
    </dgm:pt>
    <dgm:pt modelId="{1FC3D21B-252C-4A8C-975A-F05E06A6E04D}" type="sibTrans" cxnId="{5CB0E3DC-7A9B-4F1C-9AC9-826D82584A4C}">
      <dgm:prSet/>
      <dgm:spPr/>
      <dgm:t>
        <a:bodyPr/>
        <a:lstStyle/>
        <a:p>
          <a:endParaRPr lang="en-US"/>
        </a:p>
      </dgm:t>
    </dgm:pt>
    <dgm:pt modelId="{7C77A091-4649-4C13-B477-A4401F8E97C5}">
      <dgm:prSet/>
      <dgm:spPr/>
      <dgm:t>
        <a:bodyPr/>
        <a:lstStyle/>
        <a:p>
          <a:pPr rtl="0"/>
          <a:r>
            <a:rPr lang="kk-KZ" smtClean="0"/>
            <a:t>парақорлыққа қарсы басқару жүйесінің талаптарын орындау жөніндегі міндеттемені қамтиды;</a:t>
          </a:r>
          <a:endParaRPr lang="ru-RU"/>
        </a:p>
      </dgm:t>
    </dgm:pt>
    <dgm:pt modelId="{9FADE909-F7D4-4376-923B-7CAE29602A6E}" type="parTrans" cxnId="{E6840620-483E-4F5D-A181-628800CD3126}">
      <dgm:prSet/>
      <dgm:spPr/>
      <dgm:t>
        <a:bodyPr/>
        <a:lstStyle/>
        <a:p>
          <a:endParaRPr lang="en-US"/>
        </a:p>
      </dgm:t>
    </dgm:pt>
    <dgm:pt modelId="{F00FCE34-3AB3-4A5F-B39D-AF19972F192C}" type="sibTrans" cxnId="{E6840620-483E-4F5D-A181-628800CD3126}">
      <dgm:prSet/>
      <dgm:spPr/>
      <dgm:t>
        <a:bodyPr/>
        <a:lstStyle/>
        <a:p>
          <a:endParaRPr lang="en-US"/>
        </a:p>
      </dgm:t>
    </dgm:pt>
    <dgm:pt modelId="{5574AB50-52FB-4A7D-852C-982D4420E558}">
      <dgm:prSet/>
      <dgm:spPr/>
      <dgm:t>
        <a:bodyPr/>
        <a:lstStyle/>
        <a:p>
          <a:pPr rtl="0"/>
          <a:r>
            <a:rPr lang="kk-KZ" smtClean="0"/>
            <a:t>репрессиядан қорықпай өзінің күдіктері туралы құпия хабарлауды ынталандырады;</a:t>
          </a:r>
          <a:endParaRPr lang="ru-RU"/>
        </a:p>
      </dgm:t>
    </dgm:pt>
    <dgm:pt modelId="{C0286BDF-85B0-4994-8D03-1EFBEF85B59E}" type="parTrans" cxnId="{B78514ED-DA46-4E8D-8074-1626E3E0B1E2}">
      <dgm:prSet/>
      <dgm:spPr/>
      <dgm:t>
        <a:bodyPr/>
        <a:lstStyle/>
        <a:p>
          <a:endParaRPr lang="en-US"/>
        </a:p>
      </dgm:t>
    </dgm:pt>
    <dgm:pt modelId="{2204FA52-97FD-43BE-877F-8EF4040A8062}" type="sibTrans" cxnId="{B78514ED-DA46-4E8D-8074-1626E3E0B1E2}">
      <dgm:prSet/>
      <dgm:spPr/>
      <dgm:t>
        <a:bodyPr/>
        <a:lstStyle/>
        <a:p>
          <a:endParaRPr lang="en-US"/>
        </a:p>
      </dgm:t>
    </dgm:pt>
    <dgm:pt modelId="{EA6E1A13-2D06-4A23-BAA0-8737A2016B62}">
      <dgm:prSet/>
      <dgm:spPr/>
      <dgm:t>
        <a:bodyPr/>
        <a:lstStyle/>
        <a:p>
          <a:pPr rtl="0"/>
          <a:r>
            <a:rPr lang="kk-KZ" smtClean="0"/>
            <a:t>сыбайлас жемқорлыққа қарсы басқару жүйесін ұдайы жетілдіру жөніндегі міндеттемені қамтиды;</a:t>
          </a:r>
          <a:endParaRPr lang="ru-RU"/>
        </a:p>
      </dgm:t>
    </dgm:pt>
    <dgm:pt modelId="{2D027F1D-0A05-452B-BC22-D8B9E7786AF8}" type="parTrans" cxnId="{034260A7-28F2-41B2-9AF4-6E03B3AEE5B7}">
      <dgm:prSet/>
      <dgm:spPr/>
      <dgm:t>
        <a:bodyPr/>
        <a:lstStyle/>
        <a:p>
          <a:endParaRPr lang="en-US"/>
        </a:p>
      </dgm:t>
    </dgm:pt>
    <dgm:pt modelId="{4D016CCA-0ACA-4D34-B669-0C935BCB9640}" type="sibTrans" cxnId="{034260A7-28F2-41B2-9AF4-6E03B3AEE5B7}">
      <dgm:prSet/>
      <dgm:spPr/>
      <dgm:t>
        <a:bodyPr/>
        <a:lstStyle/>
        <a:p>
          <a:endParaRPr lang="en-US"/>
        </a:p>
      </dgm:t>
    </dgm:pt>
    <dgm:pt modelId="{11E4E5CB-C6D4-472A-B2B5-E2812DBD48C8}">
      <dgm:prSet/>
      <dgm:spPr/>
      <dgm:t>
        <a:bodyPr/>
        <a:lstStyle/>
        <a:p>
          <a:pPr rtl="0"/>
          <a:r>
            <a:rPr lang="kk-KZ" smtClean="0"/>
            <a:t>сыбайлас жемқорлыққа қарсы қызметтің өкілеттіктері мен тәуелсіздігін нақтылайды;</a:t>
          </a:r>
          <a:endParaRPr lang="ru-RU"/>
        </a:p>
      </dgm:t>
    </dgm:pt>
    <dgm:pt modelId="{388493F4-0404-45C6-A1E8-60462125C082}" type="parTrans" cxnId="{AF141BF2-7281-4E61-8331-4D1A2A5B131A}">
      <dgm:prSet/>
      <dgm:spPr/>
      <dgm:t>
        <a:bodyPr/>
        <a:lstStyle/>
        <a:p>
          <a:endParaRPr lang="en-US"/>
        </a:p>
      </dgm:t>
    </dgm:pt>
    <dgm:pt modelId="{4D11492B-A4E0-4BCC-9D7F-FDE75BBDC851}" type="sibTrans" cxnId="{AF141BF2-7281-4E61-8331-4D1A2A5B131A}">
      <dgm:prSet/>
      <dgm:spPr/>
      <dgm:t>
        <a:bodyPr/>
        <a:lstStyle/>
        <a:p>
          <a:endParaRPr lang="en-US"/>
        </a:p>
      </dgm:t>
    </dgm:pt>
    <dgm:pt modelId="{64CD9230-5BCE-4EA6-A35B-D24D44A552D2}">
      <dgm:prSet/>
      <dgm:spPr/>
      <dgm:t>
        <a:bodyPr/>
        <a:lstStyle/>
        <a:p>
          <a:pPr rtl="0"/>
          <a:r>
            <a:rPr lang="kk-KZ" smtClean="0"/>
            <a:t>сыбайлас жемқорлыққа қарсы саясатты сақтамаудың салдарын түсіндіреді.</a:t>
          </a:r>
          <a:endParaRPr lang="ru-RU"/>
        </a:p>
      </dgm:t>
    </dgm:pt>
    <dgm:pt modelId="{BBB069DD-36DE-490A-84B5-C869AB0990A2}" type="parTrans" cxnId="{8C55F444-0A8E-46C1-B7AF-67EC16DEDD0B}">
      <dgm:prSet/>
      <dgm:spPr/>
      <dgm:t>
        <a:bodyPr/>
        <a:lstStyle/>
        <a:p>
          <a:endParaRPr lang="en-US"/>
        </a:p>
      </dgm:t>
    </dgm:pt>
    <dgm:pt modelId="{C484A3CA-9FC1-419F-A753-FD58047CD8B8}" type="sibTrans" cxnId="{8C55F444-0A8E-46C1-B7AF-67EC16DEDD0B}">
      <dgm:prSet/>
      <dgm:spPr/>
      <dgm:t>
        <a:bodyPr/>
        <a:lstStyle/>
        <a:p>
          <a:endParaRPr lang="en-US"/>
        </a:p>
      </dgm:t>
    </dgm:pt>
    <dgm:pt modelId="{2E5C4465-BD99-4230-9EC4-084C05FC629C}" type="pres">
      <dgm:prSet presAssocID="{BBAFE874-3E73-45DF-A26C-B5A6674D6972}" presName="linear" presStyleCnt="0">
        <dgm:presLayoutVars>
          <dgm:animLvl val="lvl"/>
          <dgm:resizeHandles val="exact"/>
        </dgm:presLayoutVars>
      </dgm:prSet>
      <dgm:spPr/>
      <dgm:t>
        <a:bodyPr/>
        <a:lstStyle/>
        <a:p>
          <a:endParaRPr lang="en-US"/>
        </a:p>
      </dgm:t>
    </dgm:pt>
    <dgm:pt modelId="{8CF61E83-8F48-49D3-8CF7-230CCF98F0B3}" type="pres">
      <dgm:prSet presAssocID="{67FF4F86-1020-4FC0-BEFE-D61BBF15F75F}" presName="parentText" presStyleLbl="node1" presStyleIdx="0" presStyleCnt="1">
        <dgm:presLayoutVars>
          <dgm:chMax val="0"/>
          <dgm:bulletEnabled val="1"/>
        </dgm:presLayoutVars>
      </dgm:prSet>
      <dgm:spPr/>
      <dgm:t>
        <a:bodyPr/>
        <a:lstStyle/>
        <a:p>
          <a:endParaRPr lang="en-US"/>
        </a:p>
      </dgm:t>
    </dgm:pt>
    <dgm:pt modelId="{4F1A93F4-0953-4B98-990E-2EA38CAD0273}" type="pres">
      <dgm:prSet presAssocID="{67FF4F86-1020-4FC0-BEFE-D61BBF15F75F}" presName="childText" presStyleLbl="revTx" presStyleIdx="0" presStyleCnt="1">
        <dgm:presLayoutVars>
          <dgm:bulletEnabled val="1"/>
        </dgm:presLayoutVars>
      </dgm:prSet>
      <dgm:spPr/>
      <dgm:t>
        <a:bodyPr/>
        <a:lstStyle/>
        <a:p>
          <a:endParaRPr lang="en-US"/>
        </a:p>
      </dgm:t>
    </dgm:pt>
  </dgm:ptLst>
  <dgm:cxnLst>
    <dgm:cxn modelId="{034260A7-28F2-41B2-9AF4-6E03B3AEE5B7}" srcId="{67FF4F86-1020-4FC0-BEFE-D61BBF15F75F}" destId="{EA6E1A13-2D06-4A23-BAA0-8737A2016B62}" srcOrd="6" destOrd="0" parTransId="{2D027F1D-0A05-452B-BC22-D8B9E7786AF8}" sibTransId="{4D016CCA-0ACA-4D34-B669-0C935BCB9640}"/>
    <dgm:cxn modelId="{C8448EEC-043A-4C10-8FD0-87D822D6BDD8}" type="presOf" srcId="{EA6E1A13-2D06-4A23-BAA0-8737A2016B62}" destId="{4F1A93F4-0953-4B98-990E-2EA38CAD0273}" srcOrd="0" destOrd="6" presId="urn:microsoft.com/office/officeart/2005/8/layout/vList2"/>
    <dgm:cxn modelId="{FE7A9DB6-207B-4E20-A238-ACA9575794DE}" type="presOf" srcId="{328D7EF4-69B7-4583-888C-5155044F755B}" destId="{4F1A93F4-0953-4B98-990E-2EA38CAD0273}" srcOrd="0" destOrd="1" presId="urn:microsoft.com/office/officeart/2005/8/layout/vList2"/>
    <dgm:cxn modelId="{8C55F444-0A8E-46C1-B7AF-67EC16DEDD0B}" srcId="{67FF4F86-1020-4FC0-BEFE-D61BBF15F75F}" destId="{64CD9230-5BCE-4EA6-A35B-D24D44A552D2}" srcOrd="8" destOrd="0" parTransId="{BBB069DD-36DE-490A-84B5-C869AB0990A2}" sibTransId="{C484A3CA-9FC1-419F-A753-FD58047CD8B8}"/>
    <dgm:cxn modelId="{59E2DA25-205A-4B7A-9A3C-D5BF40C6C9B9}" type="presOf" srcId="{47B1F54A-F954-4C87-884C-C5670AEA2E54}" destId="{4F1A93F4-0953-4B98-990E-2EA38CAD0273}" srcOrd="0" destOrd="2" presId="urn:microsoft.com/office/officeart/2005/8/layout/vList2"/>
    <dgm:cxn modelId="{22EBD5F4-C49B-4C2F-B180-8F5685C1FA23}" srcId="{67FF4F86-1020-4FC0-BEFE-D61BBF15F75F}" destId="{47B1F54A-F954-4C87-884C-C5670AEA2E54}" srcOrd="2" destOrd="0" parTransId="{3AEAB437-7197-456E-A6F8-8AD0D1083AB9}" sibTransId="{2C4FE892-E02D-4995-B3DF-9379D26DEF0B}"/>
    <dgm:cxn modelId="{478157F6-61E0-4428-B757-0507DC2026E6}" type="presOf" srcId="{5574AB50-52FB-4A7D-852C-982D4420E558}" destId="{4F1A93F4-0953-4B98-990E-2EA38CAD0273}" srcOrd="0" destOrd="5" presId="urn:microsoft.com/office/officeart/2005/8/layout/vList2"/>
    <dgm:cxn modelId="{73671DF4-0CE2-4105-82A8-38B02534973D}" type="presOf" srcId="{7C77A091-4649-4C13-B477-A4401F8E97C5}" destId="{4F1A93F4-0953-4B98-990E-2EA38CAD0273}" srcOrd="0" destOrd="4" presId="urn:microsoft.com/office/officeart/2005/8/layout/vList2"/>
    <dgm:cxn modelId="{FECB8963-A6F6-46F8-B4C7-B281B0662634}" type="presOf" srcId="{11E4E5CB-C6D4-472A-B2B5-E2812DBD48C8}" destId="{4F1A93F4-0953-4B98-990E-2EA38CAD0273}" srcOrd="0" destOrd="7" presId="urn:microsoft.com/office/officeart/2005/8/layout/vList2"/>
    <dgm:cxn modelId="{EB8080BE-4D83-43C3-AF4D-8F6BC3A878A4}" type="presOf" srcId="{64CD9230-5BCE-4EA6-A35B-D24D44A552D2}" destId="{4F1A93F4-0953-4B98-990E-2EA38CAD0273}" srcOrd="0" destOrd="8" presId="urn:microsoft.com/office/officeart/2005/8/layout/vList2"/>
    <dgm:cxn modelId="{AF141BF2-7281-4E61-8331-4D1A2A5B131A}" srcId="{67FF4F86-1020-4FC0-BEFE-D61BBF15F75F}" destId="{11E4E5CB-C6D4-472A-B2B5-E2812DBD48C8}" srcOrd="7" destOrd="0" parTransId="{388493F4-0404-45C6-A1E8-60462125C082}" sibTransId="{4D11492B-A4E0-4BCC-9D7F-FDE75BBDC851}"/>
    <dgm:cxn modelId="{AF484B83-32CC-4031-9ADB-788D61E024BD}" type="presOf" srcId="{BBAFE874-3E73-45DF-A26C-B5A6674D6972}" destId="{2E5C4465-BD99-4230-9EC4-084C05FC629C}" srcOrd="0" destOrd="0" presId="urn:microsoft.com/office/officeart/2005/8/layout/vList2"/>
    <dgm:cxn modelId="{E0DDA699-79B2-45E4-BCB5-96CA7EABC89F}" srcId="{67FF4F86-1020-4FC0-BEFE-D61BBF15F75F}" destId="{7833D5D2-392C-4F2A-ABDD-20406A5D2BA2}" srcOrd="0" destOrd="0" parTransId="{89A59BBA-3FCE-4B20-A531-5BB560847825}" sibTransId="{93F62D1B-49B6-4223-B7A3-716B4B7CFAF0}"/>
    <dgm:cxn modelId="{C0E1D28F-03C6-40E9-8105-F0FEBDEE5297}" type="presOf" srcId="{B999AF95-4356-47BA-A6F3-603C0A04A9D5}" destId="{4F1A93F4-0953-4B98-990E-2EA38CAD0273}" srcOrd="0" destOrd="3" presId="urn:microsoft.com/office/officeart/2005/8/layout/vList2"/>
    <dgm:cxn modelId="{5CB0E3DC-7A9B-4F1C-9AC9-826D82584A4C}" srcId="{67FF4F86-1020-4FC0-BEFE-D61BBF15F75F}" destId="{B999AF95-4356-47BA-A6F3-603C0A04A9D5}" srcOrd="3" destOrd="0" parTransId="{8DD3EA21-0158-4D3B-85C2-9A6A1FCDCEB2}" sibTransId="{1FC3D21B-252C-4A8C-975A-F05E06A6E04D}"/>
    <dgm:cxn modelId="{B78514ED-DA46-4E8D-8074-1626E3E0B1E2}" srcId="{67FF4F86-1020-4FC0-BEFE-D61BBF15F75F}" destId="{5574AB50-52FB-4A7D-852C-982D4420E558}" srcOrd="5" destOrd="0" parTransId="{C0286BDF-85B0-4994-8D03-1EFBEF85B59E}" sibTransId="{2204FA52-97FD-43BE-877F-8EF4040A8062}"/>
    <dgm:cxn modelId="{A5908EA5-B661-493C-BE3D-078D6BFE4666}" type="presOf" srcId="{7833D5D2-392C-4F2A-ABDD-20406A5D2BA2}" destId="{4F1A93F4-0953-4B98-990E-2EA38CAD0273}" srcOrd="0" destOrd="0" presId="urn:microsoft.com/office/officeart/2005/8/layout/vList2"/>
    <dgm:cxn modelId="{18C2094C-7CCA-40AC-AF86-ED864D6DFF84}" srcId="{67FF4F86-1020-4FC0-BEFE-D61BBF15F75F}" destId="{328D7EF4-69B7-4583-888C-5155044F755B}" srcOrd="1" destOrd="0" parTransId="{62E0D8C2-D267-4C05-80D9-858EE54E638C}" sibTransId="{855D0589-327A-4599-BE0B-CE92B30FEE87}"/>
    <dgm:cxn modelId="{E6840620-483E-4F5D-A181-628800CD3126}" srcId="{67FF4F86-1020-4FC0-BEFE-D61BBF15F75F}" destId="{7C77A091-4649-4C13-B477-A4401F8E97C5}" srcOrd="4" destOrd="0" parTransId="{9FADE909-F7D4-4376-923B-7CAE29602A6E}" sibTransId="{F00FCE34-3AB3-4A5F-B39D-AF19972F192C}"/>
    <dgm:cxn modelId="{16C709D5-3E2F-4C64-9814-33B7D7798235}" srcId="{BBAFE874-3E73-45DF-A26C-B5A6674D6972}" destId="{67FF4F86-1020-4FC0-BEFE-D61BBF15F75F}" srcOrd="0" destOrd="0" parTransId="{D76911A6-4BB9-44CF-871E-D910E8F6223D}" sibTransId="{E9BC092F-398A-4436-B37C-09695DA39096}"/>
    <dgm:cxn modelId="{9C4B4662-B969-4B12-87EA-0CA80271AA88}" type="presOf" srcId="{67FF4F86-1020-4FC0-BEFE-D61BBF15F75F}" destId="{8CF61E83-8F48-49D3-8CF7-230CCF98F0B3}" srcOrd="0" destOrd="0" presId="urn:microsoft.com/office/officeart/2005/8/layout/vList2"/>
    <dgm:cxn modelId="{7C92C841-7D12-4A75-9B37-AF8F77C80F01}" type="presParOf" srcId="{2E5C4465-BD99-4230-9EC4-084C05FC629C}" destId="{8CF61E83-8F48-49D3-8CF7-230CCF98F0B3}" srcOrd="0" destOrd="0" presId="urn:microsoft.com/office/officeart/2005/8/layout/vList2"/>
    <dgm:cxn modelId="{60F0401F-1326-4264-867E-41DA0528AFD0}" type="presParOf" srcId="{2E5C4465-BD99-4230-9EC4-084C05FC629C}" destId="{4F1A93F4-0953-4B98-990E-2EA38CAD0273}"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EA335135-3435-497C-93AF-D477B917C99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82DB1280-DEEC-4056-BCFC-1DD8BDC8AC36}">
      <dgm:prSet/>
      <dgm:spPr/>
      <dgm:t>
        <a:bodyPr/>
        <a:lstStyle/>
        <a:p>
          <a:pPr rtl="0"/>
          <a:r>
            <a:rPr lang="ru-RU" smtClean="0"/>
            <a:t>«</a:t>
          </a:r>
          <a:r>
            <a:rPr lang="ru-RU" b="1" smtClean="0"/>
            <a:t>Квазимемлекеттік сектор субъектілеріндегі сыбайлас жемқорлыққа қарсы комплаенс-қызмет туралы үлгілік ережені бекіту туралы</a:t>
          </a:r>
          <a:r>
            <a:rPr lang="ru-RU" smtClean="0"/>
            <a:t>» Қазақстан Республикасы Сыбайлас жемқорлыққа қарсы іс-қимыл агенттігі Төрағасының 2023 жылғы 31 наурыздағы № 112 бұйрығына сәйкес  </a:t>
          </a:r>
          <a:r>
            <a:rPr lang="ru-RU" b="1" smtClean="0"/>
            <a:t>Сыбайлас жемқорлыққа қарсы комплаенс-қызметтің функцияларына келесі құжаттардың әзірленуін қамтамасыз ету кіреді</a:t>
          </a:r>
          <a:r>
            <a:rPr lang="ru-RU" smtClean="0"/>
            <a:t>:</a:t>
          </a:r>
          <a:endParaRPr lang="ru-RU"/>
        </a:p>
      </dgm:t>
    </dgm:pt>
    <dgm:pt modelId="{26CCF906-E873-43E4-95BF-93B9D5B023F8}" type="parTrans" cxnId="{7D8805B4-E082-4F6A-86A1-61F28E733C92}">
      <dgm:prSet/>
      <dgm:spPr/>
      <dgm:t>
        <a:bodyPr/>
        <a:lstStyle/>
        <a:p>
          <a:endParaRPr lang="en-US"/>
        </a:p>
      </dgm:t>
    </dgm:pt>
    <dgm:pt modelId="{21D4DE22-BE0F-489A-91E7-B9C88A18F029}" type="sibTrans" cxnId="{7D8805B4-E082-4F6A-86A1-61F28E733C92}">
      <dgm:prSet/>
      <dgm:spPr/>
      <dgm:t>
        <a:bodyPr/>
        <a:lstStyle/>
        <a:p>
          <a:endParaRPr lang="en-US"/>
        </a:p>
      </dgm:t>
    </dgm:pt>
    <dgm:pt modelId="{7BDAB70B-9638-4D2E-9BE5-09D9160EAAA0}">
      <dgm:prSet/>
      <dgm:spPr/>
      <dgm:t>
        <a:bodyPr/>
        <a:lstStyle/>
        <a:p>
          <a:pPr rtl="0"/>
          <a:r>
            <a:rPr lang="ru-RU" dirty="0" err="1" smtClean="0"/>
            <a:t>квазимемлекеттік</a:t>
          </a:r>
          <a:r>
            <a:rPr lang="ru-RU" dirty="0" smtClean="0"/>
            <a:t> сектор </a:t>
          </a:r>
          <a:r>
            <a:rPr lang="ru-RU" dirty="0" err="1" smtClean="0"/>
            <a:t>субъектісінің</a:t>
          </a:r>
          <a:r>
            <a:rPr lang="ru-RU" dirty="0" smtClean="0"/>
            <a:t> </a:t>
          </a:r>
          <a:r>
            <a:rPr lang="ru-RU" dirty="0" err="1" smtClean="0"/>
            <a:t>сыбайлас</a:t>
          </a:r>
          <a:r>
            <a:rPr lang="ru-RU" dirty="0" smtClean="0"/>
            <a:t> </a:t>
          </a:r>
          <a:r>
            <a:rPr lang="ru-RU" dirty="0" err="1" smtClean="0"/>
            <a:t>жемқорлыққа</a:t>
          </a:r>
          <a:r>
            <a:rPr lang="ru-RU" dirty="0" smtClean="0"/>
            <a:t> </a:t>
          </a:r>
          <a:r>
            <a:rPr lang="ru-RU" dirty="0" err="1" smtClean="0"/>
            <a:t>қарсы</a:t>
          </a:r>
          <a:r>
            <a:rPr lang="ru-RU" dirty="0" smtClean="0"/>
            <a:t> </a:t>
          </a:r>
          <a:r>
            <a:rPr lang="ru-RU" dirty="0" err="1" smtClean="0"/>
            <a:t>іс-қимылының</a:t>
          </a:r>
          <a:r>
            <a:rPr lang="ru-RU" dirty="0" smtClean="0"/>
            <a:t> </a:t>
          </a:r>
          <a:r>
            <a:rPr lang="ru-RU" dirty="0" err="1" smtClean="0"/>
            <a:t>ішкі</a:t>
          </a:r>
          <a:r>
            <a:rPr lang="ru-RU" dirty="0" smtClean="0"/>
            <a:t> </a:t>
          </a:r>
          <a:r>
            <a:rPr lang="ru-RU" dirty="0" err="1" smtClean="0"/>
            <a:t>саясаты</a:t>
          </a:r>
          <a:r>
            <a:rPr lang="ru-RU" dirty="0" smtClean="0"/>
            <a:t>;</a:t>
          </a:r>
          <a:endParaRPr lang="ru-RU" dirty="0"/>
        </a:p>
      </dgm:t>
    </dgm:pt>
    <dgm:pt modelId="{3E86141A-3873-4A99-A0D9-4BBDE29073BD}" type="parTrans" cxnId="{E3A39AA1-03F1-48A8-959E-56B28487379A}">
      <dgm:prSet/>
      <dgm:spPr/>
      <dgm:t>
        <a:bodyPr/>
        <a:lstStyle/>
        <a:p>
          <a:endParaRPr lang="en-US"/>
        </a:p>
      </dgm:t>
    </dgm:pt>
    <dgm:pt modelId="{5EE157D0-4FDC-4BBC-B60E-FAD446D40472}" type="sibTrans" cxnId="{E3A39AA1-03F1-48A8-959E-56B28487379A}">
      <dgm:prSet/>
      <dgm:spPr/>
      <dgm:t>
        <a:bodyPr/>
        <a:lstStyle/>
        <a:p>
          <a:endParaRPr lang="en-US"/>
        </a:p>
      </dgm:t>
    </dgm:pt>
    <dgm:pt modelId="{CD103CB6-62E3-4A08-B738-A675FA5FEC05}">
      <dgm:prSet/>
      <dgm:spPr/>
      <dgm:t>
        <a:bodyPr/>
        <a:lstStyle/>
        <a:p>
          <a:pPr rtl="0"/>
          <a:r>
            <a:rPr lang="ru-RU" dirty="0" err="1" smtClean="0"/>
            <a:t>квазимемлекеттік</a:t>
          </a:r>
          <a:r>
            <a:rPr lang="ru-RU" dirty="0" smtClean="0"/>
            <a:t> сектор </a:t>
          </a:r>
          <a:r>
            <a:rPr lang="ru-RU" dirty="0" err="1" smtClean="0"/>
            <a:t>субъектісінің</a:t>
          </a:r>
          <a:r>
            <a:rPr lang="ru-RU" dirty="0" smtClean="0"/>
            <a:t> </a:t>
          </a:r>
          <a:r>
            <a:rPr lang="ru-RU" dirty="0" err="1" smtClean="0"/>
            <a:t>қызметкерлері</a:t>
          </a:r>
          <a:r>
            <a:rPr lang="ru-RU" dirty="0" smtClean="0"/>
            <a:t> </a:t>
          </a:r>
          <a:r>
            <a:rPr lang="ru-RU" dirty="0" err="1" smtClean="0"/>
            <a:t>үшін</a:t>
          </a:r>
          <a:r>
            <a:rPr lang="ru-RU" dirty="0" smtClean="0"/>
            <a:t> </a:t>
          </a:r>
          <a:r>
            <a:rPr lang="ru-RU" dirty="0" err="1" smtClean="0"/>
            <a:t>сыбайлас</a:t>
          </a:r>
          <a:r>
            <a:rPr lang="ru-RU" dirty="0" smtClean="0"/>
            <a:t> </a:t>
          </a:r>
          <a:r>
            <a:rPr lang="ru-RU" dirty="0" err="1" smtClean="0"/>
            <a:t>жемқорлыққа</a:t>
          </a:r>
          <a:r>
            <a:rPr lang="ru-RU" dirty="0" smtClean="0"/>
            <a:t> </a:t>
          </a:r>
          <a:r>
            <a:rPr lang="ru-RU" dirty="0" err="1" smtClean="0"/>
            <a:t>қарсы</a:t>
          </a:r>
          <a:r>
            <a:rPr lang="ru-RU" dirty="0" smtClean="0"/>
            <a:t> </a:t>
          </a:r>
          <a:r>
            <a:rPr lang="ru-RU" dirty="0" err="1" smtClean="0"/>
            <a:t>іс-қимыл</a:t>
          </a:r>
          <a:r>
            <a:rPr lang="ru-RU" dirty="0" smtClean="0"/>
            <a:t> </a:t>
          </a:r>
          <a:r>
            <a:rPr lang="ru-RU" dirty="0" err="1" smtClean="0"/>
            <a:t>жөніндегі</a:t>
          </a:r>
          <a:r>
            <a:rPr lang="ru-RU" dirty="0" smtClean="0"/>
            <a:t> </a:t>
          </a:r>
          <a:r>
            <a:rPr lang="ru-RU" dirty="0" err="1" smtClean="0"/>
            <a:t>нұсқаулық</a:t>
          </a:r>
          <a:r>
            <a:rPr lang="ru-RU" dirty="0" smtClean="0"/>
            <a:t>;</a:t>
          </a:r>
          <a:endParaRPr lang="ru-RU" dirty="0"/>
        </a:p>
      </dgm:t>
    </dgm:pt>
    <dgm:pt modelId="{D8FADE3B-1A29-44AA-9488-69B39D3D1B4C}" type="parTrans" cxnId="{D4BE36C2-5FAC-41C9-86AC-E88E3315D53D}">
      <dgm:prSet/>
      <dgm:spPr/>
      <dgm:t>
        <a:bodyPr/>
        <a:lstStyle/>
        <a:p>
          <a:endParaRPr lang="en-US"/>
        </a:p>
      </dgm:t>
    </dgm:pt>
    <dgm:pt modelId="{3C2D1256-803E-4AC4-A48C-3E2AE1374355}" type="sibTrans" cxnId="{D4BE36C2-5FAC-41C9-86AC-E88E3315D53D}">
      <dgm:prSet/>
      <dgm:spPr/>
      <dgm:t>
        <a:bodyPr/>
        <a:lstStyle/>
        <a:p>
          <a:endParaRPr lang="en-US"/>
        </a:p>
      </dgm:t>
    </dgm:pt>
    <dgm:pt modelId="{ED7A7B01-D102-41AC-836A-602C17D6182A}">
      <dgm:prSet/>
      <dgm:spPr/>
      <dgm:t>
        <a:bodyPr/>
        <a:lstStyle/>
        <a:p>
          <a:pPr rtl="0"/>
          <a:r>
            <a:rPr lang="ru-RU" dirty="0" err="1" smtClean="0"/>
            <a:t>квазимемлекеттік</a:t>
          </a:r>
          <a:r>
            <a:rPr lang="ru-RU" dirty="0" smtClean="0"/>
            <a:t> сектор </a:t>
          </a:r>
          <a:r>
            <a:rPr lang="ru-RU" dirty="0" err="1" smtClean="0"/>
            <a:t>субъектілеріне</a:t>
          </a:r>
          <a:r>
            <a:rPr lang="ru-RU" dirty="0" smtClean="0"/>
            <a:t> </a:t>
          </a:r>
          <a:r>
            <a:rPr lang="ru-RU" dirty="0" err="1" smtClean="0"/>
            <a:t>мүдделер</a:t>
          </a:r>
          <a:r>
            <a:rPr lang="ru-RU" dirty="0" smtClean="0"/>
            <a:t> </a:t>
          </a:r>
          <a:r>
            <a:rPr lang="ru-RU" dirty="0" err="1" smtClean="0"/>
            <a:t>қақтығысын</a:t>
          </a:r>
          <a:r>
            <a:rPr lang="ru-RU" dirty="0" smtClean="0"/>
            <a:t> </a:t>
          </a:r>
          <a:r>
            <a:rPr lang="ru-RU" dirty="0" err="1" smtClean="0"/>
            <a:t>анықтау</a:t>
          </a:r>
          <a:r>
            <a:rPr lang="ru-RU" dirty="0" smtClean="0"/>
            <a:t> мен </a:t>
          </a:r>
          <a:r>
            <a:rPr lang="ru-RU" dirty="0" err="1" smtClean="0"/>
            <a:t>реттеудің</a:t>
          </a:r>
          <a:r>
            <a:rPr lang="ru-RU" dirty="0" smtClean="0"/>
            <a:t> </a:t>
          </a:r>
          <a:r>
            <a:rPr lang="ru-RU" dirty="0" err="1" smtClean="0"/>
            <a:t>ішкі</a:t>
          </a:r>
          <a:r>
            <a:rPr lang="ru-RU" dirty="0" smtClean="0"/>
            <a:t> </a:t>
          </a:r>
          <a:r>
            <a:rPr lang="ru-RU" dirty="0" err="1" smtClean="0"/>
            <a:t>саясаты</a:t>
          </a:r>
          <a:r>
            <a:rPr lang="ru-RU" dirty="0" smtClean="0"/>
            <a:t>;</a:t>
          </a:r>
          <a:endParaRPr lang="ru-RU" dirty="0"/>
        </a:p>
      </dgm:t>
    </dgm:pt>
    <dgm:pt modelId="{06AA982B-5109-4338-B5DD-B7E4D938EBA4}" type="parTrans" cxnId="{09033E6E-E212-4D89-A73C-4B83361E46C4}">
      <dgm:prSet/>
      <dgm:spPr/>
      <dgm:t>
        <a:bodyPr/>
        <a:lstStyle/>
        <a:p>
          <a:endParaRPr lang="en-US"/>
        </a:p>
      </dgm:t>
    </dgm:pt>
    <dgm:pt modelId="{9A49F0DE-EE3B-4014-8FA7-5D4548054A3D}" type="sibTrans" cxnId="{09033E6E-E212-4D89-A73C-4B83361E46C4}">
      <dgm:prSet/>
      <dgm:spPr/>
      <dgm:t>
        <a:bodyPr/>
        <a:lstStyle/>
        <a:p>
          <a:endParaRPr lang="en-US"/>
        </a:p>
      </dgm:t>
    </dgm:pt>
    <dgm:pt modelId="{DB300D4F-31A4-4272-A8FA-776F6C2B926E}">
      <dgm:prSet/>
      <dgm:spPr/>
      <dgm:t>
        <a:bodyPr/>
        <a:lstStyle/>
        <a:p>
          <a:pPr rtl="0"/>
          <a:r>
            <a:rPr lang="ru-RU" smtClean="0"/>
            <a:t>сыбайлас жемқорлыққа қарсы іс-қимыл туралы заңнамаға сәйкес сыбайлас жемқорлыққа қарсы стандарт;</a:t>
          </a:r>
          <a:endParaRPr lang="ru-RU"/>
        </a:p>
      </dgm:t>
    </dgm:pt>
    <dgm:pt modelId="{F36BAAD7-C130-4BFC-9768-D9CBC6CB1D42}" type="parTrans" cxnId="{8E95CECA-2F30-467D-AFAA-533E60D803FE}">
      <dgm:prSet/>
      <dgm:spPr/>
      <dgm:t>
        <a:bodyPr/>
        <a:lstStyle/>
        <a:p>
          <a:endParaRPr lang="en-US"/>
        </a:p>
      </dgm:t>
    </dgm:pt>
    <dgm:pt modelId="{8D8363FA-C375-4549-AB06-4C00CC061384}" type="sibTrans" cxnId="{8E95CECA-2F30-467D-AFAA-533E60D803FE}">
      <dgm:prSet/>
      <dgm:spPr/>
      <dgm:t>
        <a:bodyPr/>
        <a:lstStyle/>
        <a:p>
          <a:endParaRPr lang="en-US"/>
        </a:p>
      </dgm:t>
    </dgm:pt>
    <dgm:pt modelId="{F64D6653-42D8-4054-B910-4889B01D6077}">
      <dgm:prSet/>
      <dgm:spPr/>
      <dgm:t>
        <a:bodyPr/>
        <a:lstStyle/>
        <a:p>
          <a:pPr rtl="0"/>
          <a:r>
            <a:rPr lang="ru-RU" smtClean="0"/>
            <a:t>сыбайлас жемқорлыққа қарсы іс-қимыл мәселелері жөніндегі ішкі іс-шаралар жоспары;</a:t>
          </a:r>
          <a:endParaRPr lang="ru-RU"/>
        </a:p>
      </dgm:t>
    </dgm:pt>
    <dgm:pt modelId="{BDA1AA8E-D37B-4F9F-B7A7-092F04A2EBF7}" type="parTrans" cxnId="{C6B75E72-DBD5-4A6A-AF03-D99908AE6EA4}">
      <dgm:prSet/>
      <dgm:spPr/>
      <dgm:t>
        <a:bodyPr/>
        <a:lstStyle/>
        <a:p>
          <a:endParaRPr lang="en-US"/>
        </a:p>
      </dgm:t>
    </dgm:pt>
    <dgm:pt modelId="{67F552A1-2C84-4AC9-8776-EA13250E8A20}" type="sibTrans" cxnId="{C6B75E72-DBD5-4A6A-AF03-D99908AE6EA4}">
      <dgm:prSet/>
      <dgm:spPr/>
      <dgm:t>
        <a:bodyPr/>
        <a:lstStyle/>
        <a:p>
          <a:endParaRPr lang="en-US"/>
        </a:p>
      </dgm:t>
    </dgm:pt>
    <dgm:pt modelId="{990D80B2-DE9F-46A3-A7BC-B252C2031111}">
      <dgm:prSet/>
      <dgm:spPr/>
      <dgm:t>
        <a:bodyPr/>
        <a:lstStyle/>
        <a:p>
          <a:pPr rtl="0"/>
          <a:r>
            <a:rPr lang="ru-RU" smtClean="0"/>
            <a:t>квазимемлекеттік сектор субъектісі қызметкерлерінің сыбайлас жемқорлыққа қарсы заңнаманы бұзу фактілері немесе ықтимал бұзушылықтары туралы хабардар ету тәртібін регламенттейтін құжат;</a:t>
          </a:r>
          <a:endParaRPr lang="ru-RU"/>
        </a:p>
      </dgm:t>
    </dgm:pt>
    <dgm:pt modelId="{8271593B-3269-4642-8B51-34BD6127FE19}" type="parTrans" cxnId="{1D6086FF-26C7-44A3-971E-C757DEED0AA4}">
      <dgm:prSet/>
      <dgm:spPr/>
      <dgm:t>
        <a:bodyPr/>
        <a:lstStyle/>
        <a:p>
          <a:endParaRPr lang="en-US"/>
        </a:p>
      </dgm:t>
    </dgm:pt>
    <dgm:pt modelId="{F93CCD9C-F46A-4C87-9E00-65256346A099}" type="sibTrans" cxnId="{1D6086FF-26C7-44A3-971E-C757DEED0AA4}">
      <dgm:prSet/>
      <dgm:spPr/>
      <dgm:t>
        <a:bodyPr/>
        <a:lstStyle/>
        <a:p>
          <a:endParaRPr lang="en-US"/>
        </a:p>
      </dgm:t>
    </dgm:pt>
    <dgm:pt modelId="{94129A1F-6FEB-41A8-8423-9C50688A4E3C}">
      <dgm:prSet/>
      <dgm:spPr/>
      <dgm:t>
        <a:bodyPr/>
        <a:lstStyle/>
        <a:p>
          <a:pPr rtl="0"/>
          <a:r>
            <a:rPr lang="ru-RU" smtClean="0"/>
            <a:t>корпоративтік әдеп пен мінез-құлық мәселелерін регламенттейтін құжат.</a:t>
          </a:r>
          <a:endParaRPr lang="ru-RU"/>
        </a:p>
      </dgm:t>
    </dgm:pt>
    <dgm:pt modelId="{1339C684-B6EF-4F0E-874A-E60949853C12}" type="parTrans" cxnId="{D2B5128D-580D-4F22-A795-B455692CB06A}">
      <dgm:prSet/>
      <dgm:spPr/>
      <dgm:t>
        <a:bodyPr/>
        <a:lstStyle/>
        <a:p>
          <a:endParaRPr lang="en-US"/>
        </a:p>
      </dgm:t>
    </dgm:pt>
    <dgm:pt modelId="{2D64DE58-D943-49E6-908A-E2FBBE2B2A71}" type="sibTrans" cxnId="{D2B5128D-580D-4F22-A795-B455692CB06A}">
      <dgm:prSet/>
      <dgm:spPr/>
      <dgm:t>
        <a:bodyPr/>
        <a:lstStyle/>
        <a:p>
          <a:endParaRPr lang="en-US"/>
        </a:p>
      </dgm:t>
    </dgm:pt>
    <dgm:pt modelId="{C24B6C63-4636-4790-8301-63DC62311505}" type="pres">
      <dgm:prSet presAssocID="{EA335135-3435-497C-93AF-D477B917C99F}" presName="Name0" presStyleCnt="0">
        <dgm:presLayoutVars>
          <dgm:dir/>
          <dgm:animLvl val="lvl"/>
          <dgm:resizeHandles val="exact"/>
        </dgm:presLayoutVars>
      </dgm:prSet>
      <dgm:spPr/>
      <dgm:t>
        <a:bodyPr/>
        <a:lstStyle/>
        <a:p>
          <a:endParaRPr lang="en-US"/>
        </a:p>
      </dgm:t>
    </dgm:pt>
    <dgm:pt modelId="{7CD81410-786E-4D99-AF4E-18C7D7F558FD}" type="pres">
      <dgm:prSet presAssocID="{82DB1280-DEEC-4056-BCFC-1DD8BDC8AC36}" presName="linNode" presStyleCnt="0"/>
      <dgm:spPr/>
    </dgm:pt>
    <dgm:pt modelId="{929C4A8E-43A6-4F10-9FEB-2C29132D8F1E}" type="pres">
      <dgm:prSet presAssocID="{82DB1280-DEEC-4056-BCFC-1DD8BDC8AC36}" presName="parentText" presStyleLbl="node1" presStyleIdx="0" presStyleCnt="1">
        <dgm:presLayoutVars>
          <dgm:chMax val="1"/>
          <dgm:bulletEnabled val="1"/>
        </dgm:presLayoutVars>
      </dgm:prSet>
      <dgm:spPr/>
      <dgm:t>
        <a:bodyPr/>
        <a:lstStyle/>
        <a:p>
          <a:endParaRPr lang="en-US"/>
        </a:p>
      </dgm:t>
    </dgm:pt>
    <dgm:pt modelId="{F0014B83-6077-48E4-B949-CE66AE6091AF}" type="pres">
      <dgm:prSet presAssocID="{82DB1280-DEEC-4056-BCFC-1DD8BDC8AC36}" presName="descendantText" presStyleLbl="alignAccFollowNode1" presStyleIdx="0" presStyleCnt="1" custScaleY="120870">
        <dgm:presLayoutVars>
          <dgm:bulletEnabled val="1"/>
        </dgm:presLayoutVars>
      </dgm:prSet>
      <dgm:spPr/>
      <dgm:t>
        <a:bodyPr/>
        <a:lstStyle/>
        <a:p>
          <a:endParaRPr lang="en-US"/>
        </a:p>
      </dgm:t>
    </dgm:pt>
  </dgm:ptLst>
  <dgm:cxnLst>
    <dgm:cxn modelId="{FC198259-9CA4-4E52-B136-8973159F5D0A}" type="presOf" srcId="{990D80B2-DE9F-46A3-A7BC-B252C2031111}" destId="{F0014B83-6077-48E4-B949-CE66AE6091AF}" srcOrd="0" destOrd="5" presId="urn:microsoft.com/office/officeart/2005/8/layout/vList5"/>
    <dgm:cxn modelId="{C6B75E72-DBD5-4A6A-AF03-D99908AE6EA4}" srcId="{82DB1280-DEEC-4056-BCFC-1DD8BDC8AC36}" destId="{F64D6653-42D8-4054-B910-4889B01D6077}" srcOrd="4" destOrd="0" parTransId="{BDA1AA8E-D37B-4F9F-B7A7-092F04A2EBF7}" sibTransId="{67F552A1-2C84-4AC9-8776-EA13250E8A20}"/>
    <dgm:cxn modelId="{E3A39AA1-03F1-48A8-959E-56B28487379A}" srcId="{82DB1280-DEEC-4056-BCFC-1DD8BDC8AC36}" destId="{7BDAB70B-9638-4D2E-9BE5-09D9160EAAA0}" srcOrd="0" destOrd="0" parTransId="{3E86141A-3873-4A99-A0D9-4BBDE29073BD}" sibTransId="{5EE157D0-4FDC-4BBC-B60E-FAD446D40472}"/>
    <dgm:cxn modelId="{8C516577-62AA-4973-8E85-E37447CB2AB4}" type="presOf" srcId="{ED7A7B01-D102-41AC-836A-602C17D6182A}" destId="{F0014B83-6077-48E4-B949-CE66AE6091AF}" srcOrd="0" destOrd="2" presId="urn:microsoft.com/office/officeart/2005/8/layout/vList5"/>
    <dgm:cxn modelId="{BC44E065-143F-4B9A-9733-D76EDC0F5314}" type="presOf" srcId="{EA335135-3435-497C-93AF-D477B917C99F}" destId="{C24B6C63-4636-4790-8301-63DC62311505}" srcOrd="0" destOrd="0" presId="urn:microsoft.com/office/officeart/2005/8/layout/vList5"/>
    <dgm:cxn modelId="{489C0B1B-E08A-4B8F-A6DF-F09A93C6F9B3}" type="presOf" srcId="{CD103CB6-62E3-4A08-B738-A675FA5FEC05}" destId="{F0014B83-6077-48E4-B949-CE66AE6091AF}" srcOrd="0" destOrd="1" presId="urn:microsoft.com/office/officeart/2005/8/layout/vList5"/>
    <dgm:cxn modelId="{F10D14D6-0CB6-4052-928F-55B39FD7E4FD}" type="presOf" srcId="{DB300D4F-31A4-4272-A8FA-776F6C2B926E}" destId="{F0014B83-6077-48E4-B949-CE66AE6091AF}" srcOrd="0" destOrd="3" presId="urn:microsoft.com/office/officeart/2005/8/layout/vList5"/>
    <dgm:cxn modelId="{D4BE36C2-5FAC-41C9-86AC-E88E3315D53D}" srcId="{82DB1280-DEEC-4056-BCFC-1DD8BDC8AC36}" destId="{CD103CB6-62E3-4A08-B738-A675FA5FEC05}" srcOrd="1" destOrd="0" parTransId="{D8FADE3B-1A29-44AA-9488-69B39D3D1B4C}" sibTransId="{3C2D1256-803E-4AC4-A48C-3E2AE1374355}"/>
    <dgm:cxn modelId="{1D6086FF-26C7-44A3-971E-C757DEED0AA4}" srcId="{82DB1280-DEEC-4056-BCFC-1DD8BDC8AC36}" destId="{990D80B2-DE9F-46A3-A7BC-B252C2031111}" srcOrd="5" destOrd="0" parTransId="{8271593B-3269-4642-8B51-34BD6127FE19}" sibTransId="{F93CCD9C-F46A-4C87-9E00-65256346A099}"/>
    <dgm:cxn modelId="{8F6DB699-FEA6-47F4-9FE9-DB7CAA32CA15}" type="presOf" srcId="{F64D6653-42D8-4054-B910-4889B01D6077}" destId="{F0014B83-6077-48E4-B949-CE66AE6091AF}" srcOrd="0" destOrd="4" presId="urn:microsoft.com/office/officeart/2005/8/layout/vList5"/>
    <dgm:cxn modelId="{A64E35CA-1B5C-4385-93DD-9A8CE1A6C29D}" type="presOf" srcId="{94129A1F-6FEB-41A8-8423-9C50688A4E3C}" destId="{F0014B83-6077-48E4-B949-CE66AE6091AF}" srcOrd="0" destOrd="6" presId="urn:microsoft.com/office/officeart/2005/8/layout/vList5"/>
    <dgm:cxn modelId="{D2B5128D-580D-4F22-A795-B455692CB06A}" srcId="{82DB1280-DEEC-4056-BCFC-1DD8BDC8AC36}" destId="{94129A1F-6FEB-41A8-8423-9C50688A4E3C}" srcOrd="6" destOrd="0" parTransId="{1339C684-B6EF-4F0E-874A-E60949853C12}" sibTransId="{2D64DE58-D943-49E6-908A-E2FBBE2B2A71}"/>
    <dgm:cxn modelId="{CB1FDD03-71BB-417C-9E39-572DA1FEF8F3}" type="presOf" srcId="{7BDAB70B-9638-4D2E-9BE5-09D9160EAAA0}" destId="{F0014B83-6077-48E4-B949-CE66AE6091AF}" srcOrd="0" destOrd="0" presId="urn:microsoft.com/office/officeart/2005/8/layout/vList5"/>
    <dgm:cxn modelId="{7D8805B4-E082-4F6A-86A1-61F28E733C92}" srcId="{EA335135-3435-497C-93AF-D477B917C99F}" destId="{82DB1280-DEEC-4056-BCFC-1DD8BDC8AC36}" srcOrd="0" destOrd="0" parTransId="{26CCF906-E873-43E4-95BF-93B9D5B023F8}" sibTransId="{21D4DE22-BE0F-489A-91E7-B9C88A18F029}"/>
    <dgm:cxn modelId="{8E95CECA-2F30-467D-AFAA-533E60D803FE}" srcId="{82DB1280-DEEC-4056-BCFC-1DD8BDC8AC36}" destId="{DB300D4F-31A4-4272-A8FA-776F6C2B926E}" srcOrd="3" destOrd="0" parTransId="{F36BAAD7-C130-4BFC-9768-D9CBC6CB1D42}" sibTransId="{8D8363FA-C375-4549-AB06-4C00CC061384}"/>
    <dgm:cxn modelId="{09033E6E-E212-4D89-A73C-4B83361E46C4}" srcId="{82DB1280-DEEC-4056-BCFC-1DD8BDC8AC36}" destId="{ED7A7B01-D102-41AC-836A-602C17D6182A}" srcOrd="2" destOrd="0" parTransId="{06AA982B-5109-4338-B5DD-B7E4D938EBA4}" sibTransId="{9A49F0DE-EE3B-4014-8FA7-5D4548054A3D}"/>
    <dgm:cxn modelId="{5D7683A5-AC05-40B7-A7DE-C7FAAF046361}" type="presOf" srcId="{82DB1280-DEEC-4056-BCFC-1DD8BDC8AC36}" destId="{929C4A8E-43A6-4F10-9FEB-2C29132D8F1E}" srcOrd="0" destOrd="0" presId="urn:microsoft.com/office/officeart/2005/8/layout/vList5"/>
    <dgm:cxn modelId="{2BA981C3-E395-4174-80B8-8E5CEFAAEF34}" type="presParOf" srcId="{C24B6C63-4636-4790-8301-63DC62311505}" destId="{7CD81410-786E-4D99-AF4E-18C7D7F558FD}" srcOrd="0" destOrd="0" presId="urn:microsoft.com/office/officeart/2005/8/layout/vList5"/>
    <dgm:cxn modelId="{5B627475-621B-4085-B940-0B1152457E9A}" type="presParOf" srcId="{7CD81410-786E-4D99-AF4E-18C7D7F558FD}" destId="{929C4A8E-43A6-4F10-9FEB-2C29132D8F1E}" srcOrd="0" destOrd="0" presId="urn:microsoft.com/office/officeart/2005/8/layout/vList5"/>
    <dgm:cxn modelId="{FB0F70A4-97A1-474B-B8F5-1C2E1FF8B30C}" type="presParOf" srcId="{7CD81410-786E-4D99-AF4E-18C7D7F558FD}" destId="{F0014B83-6077-48E4-B949-CE66AE6091A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B86053AA-0D49-441E-9E55-F551B36A987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9C474B68-D55D-4C7B-8AB0-5D3DF25BA302}">
      <dgm:prSet/>
      <dgm:spPr/>
      <dgm:t>
        <a:bodyPr/>
        <a:lstStyle/>
        <a:p>
          <a:pPr rtl="0"/>
          <a:r>
            <a:rPr lang="kk-KZ" smtClean="0"/>
            <a:t>Ұйым міндетті:</a:t>
          </a:r>
          <a:endParaRPr lang="ru-RU"/>
        </a:p>
      </dgm:t>
    </dgm:pt>
    <dgm:pt modelId="{9FC760F9-851D-42FA-8B09-CAF4C5767D4C}" type="parTrans" cxnId="{BA68D796-B1D4-4D29-BA84-1E8D08BFD3DA}">
      <dgm:prSet/>
      <dgm:spPr/>
      <dgm:t>
        <a:bodyPr/>
        <a:lstStyle/>
        <a:p>
          <a:endParaRPr lang="en-US"/>
        </a:p>
      </dgm:t>
    </dgm:pt>
    <dgm:pt modelId="{769B1ECC-1C24-4C75-8063-5CA14CCD4863}" type="sibTrans" cxnId="{BA68D796-B1D4-4D29-BA84-1E8D08BFD3DA}">
      <dgm:prSet/>
      <dgm:spPr/>
      <dgm:t>
        <a:bodyPr/>
        <a:lstStyle/>
        <a:p>
          <a:endParaRPr lang="en-US"/>
        </a:p>
      </dgm:t>
    </dgm:pt>
    <dgm:pt modelId="{2DA5D511-9863-46E6-88CB-67F0AE02AE82}">
      <dgm:prSet/>
      <dgm:spPr/>
      <dgm:t>
        <a:bodyPr/>
        <a:lstStyle/>
        <a:p>
          <a:pPr rtl="0"/>
          <a:r>
            <a:rPr lang="kk-KZ" dirty="0" smtClean="0"/>
            <a:t>сыбайлас жемқорлыққа қарсы іс-қимылды жүзеге асыруға әсер ететін өз бақылауындағы жұмыстарды орындайтын тұлғаның(лардың) </a:t>
          </a:r>
          <a:r>
            <a:rPr lang="kk-KZ" b="1" dirty="0" smtClean="0"/>
            <a:t>қажетті құзыретін</a:t>
          </a:r>
          <a:r>
            <a:rPr lang="kk-KZ" dirty="0" smtClean="0"/>
            <a:t> белгілеуге;</a:t>
          </a:r>
          <a:endParaRPr lang="ru-RU" dirty="0"/>
        </a:p>
      </dgm:t>
    </dgm:pt>
    <dgm:pt modelId="{570E5DCA-A0CA-47A6-80AB-041FF7EDE941}" type="parTrans" cxnId="{A8131A9A-DDEE-499C-98F1-BB7FA80063CF}">
      <dgm:prSet/>
      <dgm:spPr/>
      <dgm:t>
        <a:bodyPr/>
        <a:lstStyle/>
        <a:p>
          <a:endParaRPr lang="en-US"/>
        </a:p>
      </dgm:t>
    </dgm:pt>
    <dgm:pt modelId="{CEB7173A-0261-477E-824A-3B634EE711C3}" type="sibTrans" cxnId="{A8131A9A-DDEE-499C-98F1-BB7FA80063CF}">
      <dgm:prSet/>
      <dgm:spPr/>
      <dgm:t>
        <a:bodyPr/>
        <a:lstStyle/>
        <a:p>
          <a:endParaRPr lang="en-US"/>
        </a:p>
      </dgm:t>
    </dgm:pt>
    <dgm:pt modelId="{ABB8EA1C-6040-496A-97C0-8D5A01E92AC6}">
      <dgm:prSet/>
      <dgm:spPr/>
      <dgm:t>
        <a:bodyPr/>
        <a:lstStyle/>
        <a:p>
          <a:pPr rtl="0"/>
          <a:r>
            <a:rPr lang="kk-KZ" smtClean="0"/>
            <a:t>бұл адамдардың </a:t>
          </a:r>
          <a:r>
            <a:rPr lang="kk-KZ" b="1" smtClean="0"/>
            <a:t>тиісті білімі, дайындығы немесе тәжірибесі </a:t>
          </a:r>
          <a:r>
            <a:rPr lang="kk-KZ" smtClean="0"/>
            <a:t>болуын қамтамасыз етуге;</a:t>
          </a:r>
          <a:endParaRPr lang="ru-RU"/>
        </a:p>
      </dgm:t>
    </dgm:pt>
    <dgm:pt modelId="{AE1E5F6B-35E6-4619-BBC5-52AFB2102709}" type="parTrans" cxnId="{E7FE5E28-E0CB-4D63-AF2A-46C9FACDCE91}">
      <dgm:prSet/>
      <dgm:spPr/>
      <dgm:t>
        <a:bodyPr/>
        <a:lstStyle/>
        <a:p>
          <a:endParaRPr lang="en-US"/>
        </a:p>
      </dgm:t>
    </dgm:pt>
    <dgm:pt modelId="{E531BFD2-E318-4C25-A458-0CF4DB28A88B}" type="sibTrans" cxnId="{E7FE5E28-E0CB-4D63-AF2A-46C9FACDCE91}">
      <dgm:prSet/>
      <dgm:spPr/>
      <dgm:t>
        <a:bodyPr/>
        <a:lstStyle/>
        <a:p>
          <a:endParaRPr lang="en-US"/>
        </a:p>
      </dgm:t>
    </dgm:pt>
    <dgm:pt modelId="{6809BCA8-5927-4975-B44F-FF8F6AE539ED}">
      <dgm:prSet/>
      <dgm:spPr/>
      <dgm:t>
        <a:bodyPr/>
        <a:lstStyle/>
        <a:p>
          <a:pPr rtl="0"/>
          <a:r>
            <a:rPr lang="kk-KZ" smtClean="0"/>
            <a:t>құзыреттіліктің дәлелі ретінде құжатталған тиісті ақпаратты сақтауға.</a:t>
          </a:r>
          <a:endParaRPr lang="ru-RU"/>
        </a:p>
      </dgm:t>
    </dgm:pt>
    <dgm:pt modelId="{456EE11B-A666-4FCB-8FFB-65552A6974A6}" type="parTrans" cxnId="{685B7774-AC0B-4CBC-821B-410053C5EBA1}">
      <dgm:prSet/>
      <dgm:spPr/>
      <dgm:t>
        <a:bodyPr/>
        <a:lstStyle/>
        <a:p>
          <a:endParaRPr lang="en-US"/>
        </a:p>
      </dgm:t>
    </dgm:pt>
    <dgm:pt modelId="{5040EBBF-6BDF-4DE7-8E09-DB580F149CC7}" type="sibTrans" cxnId="{685B7774-AC0B-4CBC-821B-410053C5EBA1}">
      <dgm:prSet/>
      <dgm:spPr/>
      <dgm:t>
        <a:bodyPr/>
        <a:lstStyle/>
        <a:p>
          <a:endParaRPr lang="en-US"/>
        </a:p>
      </dgm:t>
    </dgm:pt>
    <dgm:pt modelId="{99E8073D-8FA1-4EEA-8A12-7A8F5213CD32}" type="pres">
      <dgm:prSet presAssocID="{B86053AA-0D49-441E-9E55-F551B36A987F}" presName="linear" presStyleCnt="0">
        <dgm:presLayoutVars>
          <dgm:animLvl val="lvl"/>
          <dgm:resizeHandles val="exact"/>
        </dgm:presLayoutVars>
      </dgm:prSet>
      <dgm:spPr/>
      <dgm:t>
        <a:bodyPr/>
        <a:lstStyle/>
        <a:p>
          <a:endParaRPr lang="en-US"/>
        </a:p>
      </dgm:t>
    </dgm:pt>
    <dgm:pt modelId="{E859C733-AEF9-462B-A388-C0348054C08E}" type="pres">
      <dgm:prSet presAssocID="{9C474B68-D55D-4C7B-8AB0-5D3DF25BA302}" presName="parentText" presStyleLbl="node1" presStyleIdx="0" presStyleCnt="1">
        <dgm:presLayoutVars>
          <dgm:chMax val="0"/>
          <dgm:bulletEnabled val="1"/>
        </dgm:presLayoutVars>
      </dgm:prSet>
      <dgm:spPr/>
      <dgm:t>
        <a:bodyPr/>
        <a:lstStyle/>
        <a:p>
          <a:endParaRPr lang="en-US"/>
        </a:p>
      </dgm:t>
    </dgm:pt>
    <dgm:pt modelId="{09F63107-9F19-4836-9E84-5ED9F887EE08}" type="pres">
      <dgm:prSet presAssocID="{9C474B68-D55D-4C7B-8AB0-5D3DF25BA302}" presName="childText" presStyleLbl="revTx" presStyleIdx="0" presStyleCnt="1">
        <dgm:presLayoutVars>
          <dgm:bulletEnabled val="1"/>
        </dgm:presLayoutVars>
      </dgm:prSet>
      <dgm:spPr/>
      <dgm:t>
        <a:bodyPr/>
        <a:lstStyle/>
        <a:p>
          <a:endParaRPr lang="en-US"/>
        </a:p>
      </dgm:t>
    </dgm:pt>
  </dgm:ptLst>
  <dgm:cxnLst>
    <dgm:cxn modelId="{BA68D796-B1D4-4D29-BA84-1E8D08BFD3DA}" srcId="{B86053AA-0D49-441E-9E55-F551B36A987F}" destId="{9C474B68-D55D-4C7B-8AB0-5D3DF25BA302}" srcOrd="0" destOrd="0" parTransId="{9FC760F9-851D-42FA-8B09-CAF4C5767D4C}" sibTransId="{769B1ECC-1C24-4C75-8063-5CA14CCD4863}"/>
    <dgm:cxn modelId="{270ADCD9-C880-4837-982E-570B0408BDF6}" type="presOf" srcId="{ABB8EA1C-6040-496A-97C0-8D5A01E92AC6}" destId="{09F63107-9F19-4836-9E84-5ED9F887EE08}" srcOrd="0" destOrd="1" presId="urn:microsoft.com/office/officeart/2005/8/layout/vList2"/>
    <dgm:cxn modelId="{78CD97DD-9A6C-48DC-A117-C22437F0EDD8}" type="presOf" srcId="{6809BCA8-5927-4975-B44F-FF8F6AE539ED}" destId="{09F63107-9F19-4836-9E84-5ED9F887EE08}" srcOrd="0" destOrd="2" presId="urn:microsoft.com/office/officeart/2005/8/layout/vList2"/>
    <dgm:cxn modelId="{A8131A9A-DDEE-499C-98F1-BB7FA80063CF}" srcId="{9C474B68-D55D-4C7B-8AB0-5D3DF25BA302}" destId="{2DA5D511-9863-46E6-88CB-67F0AE02AE82}" srcOrd="0" destOrd="0" parTransId="{570E5DCA-A0CA-47A6-80AB-041FF7EDE941}" sibTransId="{CEB7173A-0261-477E-824A-3B634EE711C3}"/>
    <dgm:cxn modelId="{62D12B54-7088-4981-9306-0A9D01BFAF47}" type="presOf" srcId="{9C474B68-D55D-4C7B-8AB0-5D3DF25BA302}" destId="{E859C733-AEF9-462B-A388-C0348054C08E}" srcOrd="0" destOrd="0" presId="urn:microsoft.com/office/officeart/2005/8/layout/vList2"/>
    <dgm:cxn modelId="{74C21B6D-831C-4EDD-8EB6-28A559E39B04}" type="presOf" srcId="{2DA5D511-9863-46E6-88CB-67F0AE02AE82}" destId="{09F63107-9F19-4836-9E84-5ED9F887EE08}" srcOrd="0" destOrd="0" presId="urn:microsoft.com/office/officeart/2005/8/layout/vList2"/>
    <dgm:cxn modelId="{E7FE5E28-E0CB-4D63-AF2A-46C9FACDCE91}" srcId="{9C474B68-D55D-4C7B-8AB0-5D3DF25BA302}" destId="{ABB8EA1C-6040-496A-97C0-8D5A01E92AC6}" srcOrd="1" destOrd="0" parTransId="{AE1E5F6B-35E6-4619-BBC5-52AFB2102709}" sibTransId="{E531BFD2-E318-4C25-A458-0CF4DB28A88B}"/>
    <dgm:cxn modelId="{685B7774-AC0B-4CBC-821B-410053C5EBA1}" srcId="{9C474B68-D55D-4C7B-8AB0-5D3DF25BA302}" destId="{6809BCA8-5927-4975-B44F-FF8F6AE539ED}" srcOrd="2" destOrd="0" parTransId="{456EE11B-A666-4FCB-8FFB-65552A6974A6}" sibTransId="{5040EBBF-6BDF-4DE7-8E09-DB580F149CC7}"/>
    <dgm:cxn modelId="{A5206227-79EB-4019-BD59-9AAC9E96DF45}" type="presOf" srcId="{B86053AA-0D49-441E-9E55-F551B36A987F}" destId="{99E8073D-8FA1-4EEA-8A12-7A8F5213CD32}" srcOrd="0" destOrd="0" presId="urn:microsoft.com/office/officeart/2005/8/layout/vList2"/>
    <dgm:cxn modelId="{785070F1-6DB5-4BA6-9D78-86F292FF586C}" type="presParOf" srcId="{99E8073D-8FA1-4EEA-8A12-7A8F5213CD32}" destId="{E859C733-AEF9-462B-A388-C0348054C08E}" srcOrd="0" destOrd="0" presId="urn:microsoft.com/office/officeart/2005/8/layout/vList2"/>
    <dgm:cxn modelId="{F6762DA0-3C61-4F6E-BED4-F0F73EF7048C}" type="presParOf" srcId="{99E8073D-8FA1-4EEA-8A12-7A8F5213CD32}" destId="{09F63107-9F19-4836-9E84-5ED9F887EE08}"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A353EDB4-343D-4DC8-9468-A0FA7010220F}"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4DCA469D-330D-41B1-9478-BC5EEFC50956}">
      <dgm:prSet/>
      <dgm:spPr/>
      <dgm:t>
        <a:bodyPr/>
        <a:lstStyle/>
        <a:p>
          <a:pPr rtl="0"/>
          <a:r>
            <a:rPr lang="kk-KZ" dirty="0" smtClean="0"/>
            <a:t>Ұйым келесі процедураларды орындауы керек:</a:t>
          </a:r>
          <a:endParaRPr lang="ru-RU" dirty="0"/>
        </a:p>
      </dgm:t>
    </dgm:pt>
    <dgm:pt modelId="{5B28AE4B-2B61-4E18-B658-FE548F430B3A}" type="parTrans" cxnId="{825302DC-166A-480A-983F-612161D5C253}">
      <dgm:prSet/>
      <dgm:spPr/>
      <dgm:t>
        <a:bodyPr/>
        <a:lstStyle/>
        <a:p>
          <a:endParaRPr lang="en-US"/>
        </a:p>
      </dgm:t>
    </dgm:pt>
    <dgm:pt modelId="{6233AC7C-77D0-428C-97F7-4F5298BA8208}" type="sibTrans" cxnId="{825302DC-166A-480A-983F-612161D5C253}">
      <dgm:prSet/>
      <dgm:spPr/>
      <dgm:t>
        <a:bodyPr/>
        <a:lstStyle/>
        <a:p>
          <a:endParaRPr lang="en-US"/>
        </a:p>
      </dgm:t>
    </dgm:pt>
    <dgm:pt modelId="{139F58E4-C721-42B2-AA31-064A193D95DF}">
      <dgm:prSet/>
      <dgm:spPr/>
      <dgm:t>
        <a:bodyPr/>
        <a:lstStyle/>
        <a:p>
          <a:pPr rtl="0"/>
          <a:r>
            <a:rPr lang="kk-KZ" dirty="0" smtClean="0"/>
            <a:t>хабарланған, анықталған немесе негізді күдік тудыратын сыбайлас жемқорлықтың, сыбайлас жемқорлыққа қарсы саясаттың немесе басқару жүйесінің бұзылуының әрбір оқиғасын бағалауды және қажет болған жағдайда тергеп тексеруді;</a:t>
          </a:r>
          <a:endParaRPr lang="ru-RU" dirty="0"/>
        </a:p>
      </dgm:t>
    </dgm:pt>
    <dgm:pt modelId="{BB55AB8F-621C-4118-94E6-306DD5E2C65C}" type="parTrans" cxnId="{6F20D090-0B1A-4F41-9D25-C1A1912FEB85}">
      <dgm:prSet/>
      <dgm:spPr/>
      <dgm:t>
        <a:bodyPr/>
        <a:lstStyle/>
        <a:p>
          <a:endParaRPr lang="en-US"/>
        </a:p>
      </dgm:t>
    </dgm:pt>
    <dgm:pt modelId="{376AE48D-BD8A-4ACD-A440-7BBBE77D530D}" type="sibTrans" cxnId="{6F20D090-0B1A-4F41-9D25-C1A1912FEB85}">
      <dgm:prSet/>
      <dgm:spPr/>
      <dgm:t>
        <a:bodyPr/>
        <a:lstStyle/>
        <a:p>
          <a:endParaRPr lang="en-US"/>
        </a:p>
      </dgm:t>
    </dgm:pt>
    <dgm:pt modelId="{950C476B-18F8-4056-87D0-3BB17F13F3C2}">
      <dgm:prSet/>
      <dgm:spPr/>
      <dgm:t>
        <a:bodyPr/>
        <a:lstStyle/>
        <a:p>
          <a:pPr rtl="0"/>
          <a:r>
            <a:rPr lang="kk-KZ" dirty="0" smtClean="0"/>
            <a:t>Тергеп тексеру барысында сыбайлас жемқорлық фактісі немесе сыбайлас жемқорлыққа қарсы саясаттың немесе басқару жүйесінің бұзылуы анықталған жағдайда тиісті шараларды қабылдауды;</a:t>
          </a:r>
          <a:endParaRPr lang="ru-RU" dirty="0"/>
        </a:p>
      </dgm:t>
    </dgm:pt>
    <dgm:pt modelId="{852CDB19-620D-4390-9D02-B5BEA9D03DC5}" type="parTrans" cxnId="{4F673509-6A46-49B4-9D31-FA450956EC90}">
      <dgm:prSet/>
      <dgm:spPr/>
      <dgm:t>
        <a:bodyPr/>
        <a:lstStyle/>
        <a:p>
          <a:endParaRPr lang="en-US"/>
        </a:p>
      </dgm:t>
    </dgm:pt>
    <dgm:pt modelId="{BC413D10-119F-48AE-874E-96445BBCC238}" type="sibTrans" cxnId="{4F673509-6A46-49B4-9D31-FA450956EC90}">
      <dgm:prSet/>
      <dgm:spPr/>
      <dgm:t>
        <a:bodyPr/>
        <a:lstStyle/>
        <a:p>
          <a:endParaRPr lang="en-US"/>
        </a:p>
      </dgm:t>
    </dgm:pt>
    <dgm:pt modelId="{AE1095DC-B9D9-400B-8555-6C46E9A4A679}">
      <dgm:prSet/>
      <dgm:spPr/>
      <dgm:t>
        <a:bodyPr/>
        <a:lstStyle/>
        <a:p>
          <a:pPr rtl="0"/>
          <a:r>
            <a:rPr lang="kk-KZ" dirty="0" smtClean="0"/>
            <a:t>сыбайлас жемқорлық істерін тергеп тексеретін тұлғаларға өкілеттік беруді;</a:t>
          </a:r>
          <a:endParaRPr lang="ru-RU" dirty="0"/>
        </a:p>
      </dgm:t>
    </dgm:pt>
    <dgm:pt modelId="{B9A235C9-86B1-4132-8A8D-AC40EEDD114C}" type="parTrans" cxnId="{8CFFDA1C-B41C-4AFF-A0B1-B896D8A7B5B9}">
      <dgm:prSet/>
      <dgm:spPr/>
      <dgm:t>
        <a:bodyPr/>
        <a:lstStyle/>
        <a:p>
          <a:endParaRPr lang="en-US"/>
        </a:p>
      </dgm:t>
    </dgm:pt>
    <dgm:pt modelId="{860C31B5-2082-4AA3-81EB-7CB61F9F7375}" type="sibTrans" cxnId="{8CFFDA1C-B41C-4AFF-A0B1-B896D8A7B5B9}">
      <dgm:prSet/>
      <dgm:spPr/>
      <dgm:t>
        <a:bodyPr/>
        <a:lstStyle/>
        <a:p>
          <a:endParaRPr lang="en-US"/>
        </a:p>
      </dgm:t>
    </dgm:pt>
    <dgm:pt modelId="{6EC12A5E-FACE-4FF5-98B5-97C1AD6505A2}">
      <dgm:prSet/>
      <dgm:spPr/>
      <dgm:t>
        <a:bodyPr/>
        <a:lstStyle/>
        <a:p>
          <a:pPr rtl="0"/>
          <a:r>
            <a:rPr lang="kk-KZ" dirty="0" smtClean="0"/>
            <a:t>тергеп-тексерудің жай-күйі мен </a:t>
          </a:r>
          <a:r>
            <a:rPr lang="kk-KZ" b="1" dirty="0" smtClean="0"/>
            <a:t>нәтижелерін сыбайлас жемқорлыққа қарсы органға </a:t>
          </a:r>
          <a:r>
            <a:rPr lang="kk-KZ" dirty="0" smtClean="0"/>
            <a:t>және сәйкесінше басқа да комплаенс қызметкерлеріне хабарлауды талап етуге;</a:t>
          </a:r>
          <a:endParaRPr lang="ru-RU" dirty="0"/>
        </a:p>
      </dgm:t>
    </dgm:pt>
    <dgm:pt modelId="{A28BE496-9FE2-421D-9615-D37671C48037}" type="parTrans" cxnId="{2D54C432-7409-425F-BCD8-8D9B84787385}">
      <dgm:prSet/>
      <dgm:spPr/>
      <dgm:t>
        <a:bodyPr/>
        <a:lstStyle/>
        <a:p>
          <a:endParaRPr lang="en-US"/>
        </a:p>
      </dgm:t>
    </dgm:pt>
    <dgm:pt modelId="{BDB69134-A030-4052-B976-19C31D631823}" type="sibTrans" cxnId="{2D54C432-7409-425F-BCD8-8D9B84787385}">
      <dgm:prSet/>
      <dgm:spPr/>
      <dgm:t>
        <a:bodyPr/>
        <a:lstStyle/>
        <a:p>
          <a:endParaRPr lang="en-US"/>
        </a:p>
      </dgm:t>
    </dgm:pt>
    <dgm:pt modelId="{4305F81E-F386-4660-91A4-A95F3B03ABA8}">
      <dgm:prSet/>
      <dgm:spPr/>
      <dgm:t>
        <a:bodyPr/>
        <a:lstStyle/>
        <a:p>
          <a:pPr rtl="0"/>
          <a:r>
            <a:rPr lang="kk-KZ" dirty="0" smtClean="0"/>
            <a:t>Тергеп тексерудің құпия түрде жүргізілуін және нәтижелерінің құпия ақпарат болуын.</a:t>
          </a:r>
          <a:endParaRPr lang="ru-RU" dirty="0"/>
        </a:p>
      </dgm:t>
    </dgm:pt>
    <dgm:pt modelId="{F8574396-FF84-48B1-B65A-ADF6239CC120}" type="parTrans" cxnId="{3CE90B82-5712-4FC8-93C2-CA0D38181CA7}">
      <dgm:prSet/>
      <dgm:spPr/>
      <dgm:t>
        <a:bodyPr/>
        <a:lstStyle/>
        <a:p>
          <a:endParaRPr lang="en-US"/>
        </a:p>
      </dgm:t>
    </dgm:pt>
    <dgm:pt modelId="{32389A6F-B66D-4F6F-9812-8190CD0D862F}" type="sibTrans" cxnId="{3CE90B82-5712-4FC8-93C2-CA0D38181CA7}">
      <dgm:prSet/>
      <dgm:spPr/>
      <dgm:t>
        <a:bodyPr/>
        <a:lstStyle/>
        <a:p>
          <a:endParaRPr lang="en-US"/>
        </a:p>
      </dgm:t>
    </dgm:pt>
    <dgm:pt modelId="{C0EFFE51-9AFB-4885-87E5-BB05FD8C2DB4}" type="pres">
      <dgm:prSet presAssocID="{A353EDB4-343D-4DC8-9468-A0FA7010220F}" presName="hierChild1" presStyleCnt="0">
        <dgm:presLayoutVars>
          <dgm:orgChart val="1"/>
          <dgm:chPref val="1"/>
          <dgm:dir/>
          <dgm:animOne val="branch"/>
          <dgm:animLvl val="lvl"/>
          <dgm:resizeHandles/>
        </dgm:presLayoutVars>
      </dgm:prSet>
      <dgm:spPr/>
      <dgm:t>
        <a:bodyPr/>
        <a:lstStyle/>
        <a:p>
          <a:endParaRPr lang="en-US"/>
        </a:p>
      </dgm:t>
    </dgm:pt>
    <dgm:pt modelId="{8885DBF5-49B1-48D6-B032-6F59BA304FEE}" type="pres">
      <dgm:prSet presAssocID="{4DCA469D-330D-41B1-9478-BC5EEFC50956}" presName="hierRoot1" presStyleCnt="0">
        <dgm:presLayoutVars>
          <dgm:hierBranch val="init"/>
        </dgm:presLayoutVars>
      </dgm:prSet>
      <dgm:spPr/>
    </dgm:pt>
    <dgm:pt modelId="{D90C9C8C-A5D6-461E-85EF-440464F76F17}" type="pres">
      <dgm:prSet presAssocID="{4DCA469D-330D-41B1-9478-BC5EEFC50956}" presName="rootComposite1" presStyleCnt="0"/>
      <dgm:spPr/>
    </dgm:pt>
    <dgm:pt modelId="{7968BA91-9EC6-4B36-8E97-2DEA97B3DCB4}" type="pres">
      <dgm:prSet presAssocID="{4DCA469D-330D-41B1-9478-BC5EEFC50956}" presName="rootText1" presStyleLbl="node0" presStyleIdx="0" presStyleCnt="1" custScaleX="222514" custLinFactY="-89273" custLinFactNeighborX="-12720" custLinFactNeighborY="-100000">
        <dgm:presLayoutVars>
          <dgm:chPref val="3"/>
        </dgm:presLayoutVars>
      </dgm:prSet>
      <dgm:spPr/>
      <dgm:t>
        <a:bodyPr/>
        <a:lstStyle/>
        <a:p>
          <a:endParaRPr lang="en-US"/>
        </a:p>
      </dgm:t>
    </dgm:pt>
    <dgm:pt modelId="{CB69479D-9FF1-46E3-924F-6347B43768AF}" type="pres">
      <dgm:prSet presAssocID="{4DCA469D-330D-41B1-9478-BC5EEFC50956}" presName="rootConnector1" presStyleLbl="node1" presStyleIdx="0" presStyleCnt="0"/>
      <dgm:spPr/>
      <dgm:t>
        <a:bodyPr/>
        <a:lstStyle/>
        <a:p>
          <a:endParaRPr lang="en-US"/>
        </a:p>
      </dgm:t>
    </dgm:pt>
    <dgm:pt modelId="{AB0DDF36-23C8-4DCA-B4D7-FBA35384F7E2}" type="pres">
      <dgm:prSet presAssocID="{4DCA469D-330D-41B1-9478-BC5EEFC50956}" presName="hierChild2" presStyleCnt="0"/>
      <dgm:spPr/>
    </dgm:pt>
    <dgm:pt modelId="{02037AFE-A9D8-4EB9-8796-8F58778B6E2D}" type="pres">
      <dgm:prSet presAssocID="{BB55AB8F-621C-4118-94E6-306DD5E2C65C}" presName="Name37" presStyleLbl="parChTrans1D2" presStyleIdx="0" presStyleCnt="5"/>
      <dgm:spPr/>
      <dgm:t>
        <a:bodyPr/>
        <a:lstStyle/>
        <a:p>
          <a:endParaRPr lang="en-US"/>
        </a:p>
      </dgm:t>
    </dgm:pt>
    <dgm:pt modelId="{6A13800E-2E64-4797-B78A-09749CEF8067}" type="pres">
      <dgm:prSet presAssocID="{139F58E4-C721-42B2-AA31-064A193D95DF}" presName="hierRoot2" presStyleCnt="0">
        <dgm:presLayoutVars>
          <dgm:hierBranch val="init"/>
        </dgm:presLayoutVars>
      </dgm:prSet>
      <dgm:spPr/>
    </dgm:pt>
    <dgm:pt modelId="{5D47B5D9-0BF8-41C4-8A06-393C46BFDF49}" type="pres">
      <dgm:prSet presAssocID="{139F58E4-C721-42B2-AA31-064A193D95DF}" presName="rootComposite" presStyleCnt="0"/>
      <dgm:spPr/>
    </dgm:pt>
    <dgm:pt modelId="{7250F757-3D79-4D7A-8955-A00EECFB2526}" type="pres">
      <dgm:prSet presAssocID="{139F58E4-C721-42B2-AA31-064A193D95DF}" presName="rootText" presStyleLbl="node2" presStyleIdx="0" presStyleCnt="5" custScaleX="130146" custScaleY="470669">
        <dgm:presLayoutVars>
          <dgm:chPref val="3"/>
        </dgm:presLayoutVars>
      </dgm:prSet>
      <dgm:spPr/>
      <dgm:t>
        <a:bodyPr/>
        <a:lstStyle/>
        <a:p>
          <a:endParaRPr lang="en-US"/>
        </a:p>
      </dgm:t>
    </dgm:pt>
    <dgm:pt modelId="{4DD9078E-B50D-4613-A222-3107EF13B517}" type="pres">
      <dgm:prSet presAssocID="{139F58E4-C721-42B2-AA31-064A193D95DF}" presName="rootConnector" presStyleLbl="node2" presStyleIdx="0" presStyleCnt="5"/>
      <dgm:spPr/>
      <dgm:t>
        <a:bodyPr/>
        <a:lstStyle/>
        <a:p>
          <a:endParaRPr lang="en-US"/>
        </a:p>
      </dgm:t>
    </dgm:pt>
    <dgm:pt modelId="{8707F10B-89E8-40C3-969E-96BBB5017688}" type="pres">
      <dgm:prSet presAssocID="{139F58E4-C721-42B2-AA31-064A193D95DF}" presName="hierChild4" presStyleCnt="0"/>
      <dgm:spPr/>
    </dgm:pt>
    <dgm:pt modelId="{7F3DDFC6-84E9-4228-A40C-B2EE0F120BF7}" type="pres">
      <dgm:prSet presAssocID="{139F58E4-C721-42B2-AA31-064A193D95DF}" presName="hierChild5" presStyleCnt="0"/>
      <dgm:spPr/>
    </dgm:pt>
    <dgm:pt modelId="{26C9CD5D-9727-4F3F-AAE5-30E6D05E8EC4}" type="pres">
      <dgm:prSet presAssocID="{852CDB19-620D-4390-9D02-B5BEA9D03DC5}" presName="Name37" presStyleLbl="parChTrans1D2" presStyleIdx="1" presStyleCnt="5"/>
      <dgm:spPr/>
      <dgm:t>
        <a:bodyPr/>
        <a:lstStyle/>
        <a:p>
          <a:endParaRPr lang="en-US"/>
        </a:p>
      </dgm:t>
    </dgm:pt>
    <dgm:pt modelId="{28D3B58F-4872-4BF3-89CF-0C93F1C76152}" type="pres">
      <dgm:prSet presAssocID="{950C476B-18F8-4056-87D0-3BB17F13F3C2}" presName="hierRoot2" presStyleCnt="0">
        <dgm:presLayoutVars>
          <dgm:hierBranch val="init"/>
        </dgm:presLayoutVars>
      </dgm:prSet>
      <dgm:spPr/>
    </dgm:pt>
    <dgm:pt modelId="{CFD879E7-371F-49AC-8F8B-B553C09C13E2}" type="pres">
      <dgm:prSet presAssocID="{950C476B-18F8-4056-87D0-3BB17F13F3C2}" presName="rootComposite" presStyleCnt="0"/>
      <dgm:spPr/>
    </dgm:pt>
    <dgm:pt modelId="{03D12EC1-D339-44AF-B4BB-8F2472EDCB70}" type="pres">
      <dgm:prSet presAssocID="{950C476B-18F8-4056-87D0-3BB17F13F3C2}" presName="rootText" presStyleLbl="node2" presStyleIdx="1" presStyleCnt="5" custScaleX="114907" custScaleY="466385">
        <dgm:presLayoutVars>
          <dgm:chPref val="3"/>
        </dgm:presLayoutVars>
      </dgm:prSet>
      <dgm:spPr/>
      <dgm:t>
        <a:bodyPr/>
        <a:lstStyle/>
        <a:p>
          <a:endParaRPr lang="en-US"/>
        </a:p>
      </dgm:t>
    </dgm:pt>
    <dgm:pt modelId="{D73C40D7-A51A-448F-9B0D-1706679BB490}" type="pres">
      <dgm:prSet presAssocID="{950C476B-18F8-4056-87D0-3BB17F13F3C2}" presName="rootConnector" presStyleLbl="node2" presStyleIdx="1" presStyleCnt="5"/>
      <dgm:spPr/>
      <dgm:t>
        <a:bodyPr/>
        <a:lstStyle/>
        <a:p>
          <a:endParaRPr lang="en-US"/>
        </a:p>
      </dgm:t>
    </dgm:pt>
    <dgm:pt modelId="{8A8F79A8-A0D1-4CA7-AB6D-1AEF35B86390}" type="pres">
      <dgm:prSet presAssocID="{950C476B-18F8-4056-87D0-3BB17F13F3C2}" presName="hierChild4" presStyleCnt="0"/>
      <dgm:spPr/>
    </dgm:pt>
    <dgm:pt modelId="{161AE88C-1ECB-4FD5-8278-D19FA0D206D4}" type="pres">
      <dgm:prSet presAssocID="{950C476B-18F8-4056-87D0-3BB17F13F3C2}" presName="hierChild5" presStyleCnt="0"/>
      <dgm:spPr/>
    </dgm:pt>
    <dgm:pt modelId="{49CA6DED-164D-4A9D-AC94-139E87A5E2A3}" type="pres">
      <dgm:prSet presAssocID="{B9A235C9-86B1-4132-8A8D-AC40EEDD114C}" presName="Name37" presStyleLbl="parChTrans1D2" presStyleIdx="2" presStyleCnt="5"/>
      <dgm:spPr/>
      <dgm:t>
        <a:bodyPr/>
        <a:lstStyle/>
        <a:p>
          <a:endParaRPr lang="en-US"/>
        </a:p>
      </dgm:t>
    </dgm:pt>
    <dgm:pt modelId="{DB0F379E-3433-4E4B-BBE3-B59B81B880C8}" type="pres">
      <dgm:prSet presAssocID="{AE1095DC-B9D9-400B-8555-6C46E9A4A679}" presName="hierRoot2" presStyleCnt="0">
        <dgm:presLayoutVars>
          <dgm:hierBranch val="init"/>
        </dgm:presLayoutVars>
      </dgm:prSet>
      <dgm:spPr/>
    </dgm:pt>
    <dgm:pt modelId="{39A52818-F73D-4248-839A-A7C3414964CD}" type="pres">
      <dgm:prSet presAssocID="{AE1095DC-B9D9-400B-8555-6C46E9A4A679}" presName="rootComposite" presStyleCnt="0"/>
      <dgm:spPr/>
    </dgm:pt>
    <dgm:pt modelId="{C4757EE2-F790-45DF-B00E-D0AEDA251B08}" type="pres">
      <dgm:prSet presAssocID="{AE1095DC-B9D9-400B-8555-6C46E9A4A679}" presName="rootText" presStyleLbl="node2" presStyleIdx="2" presStyleCnt="5" custScaleX="118709" custScaleY="466789">
        <dgm:presLayoutVars>
          <dgm:chPref val="3"/>
        </dgm:presLayoutVars>
      </dgm:prSet>
      <dgm:spPr/>
      <dgm:t>
        <a:bodyPr/>
        <a:lstStyle/>
        <a:p>
          <a:endParaRPr lang="en-US"/>
        </a:p>
      </dgm:t>
    </dgm:pt>
    <dgm:pt modelId="{0421DFDA-F359-4E1C-9E33-7B58476BE6B0}" type="pres">
      <dgm:prSet presAssocID="{AE1095DC-B9D9-400B-8555-6C46E9A4A679}" presName="rootConnector" presStyleLbl="node2" presStyleIdx="2" presStyleCnt="5"/>
      <dgm:spPr/>
      <dgm:t>
        <a:bodyPr/>
        <a:lstStyle/>
        <a:p>
          <a:endParaRPr lang="en-US"/>
        </a:p>
      </dgm:t>
    </dgm:pt>
    <dgm:pt modelId="{14B5C768-F883-45DC-827B-E9F130272ED5}" type="pres">
      <dgm:prSet presAssocID="{AE1095DC-B9D9-400B-8555-6C46E9A4A679}" presName="hierChild4" presStyleCnt="0"/>
      <dgm:spPr/>
    </dgm:pt>
    <dgm:pt modelId="{B69D74A4-E805-4C66-B106-27077321C5A3}" type="pres">
      <dgm:prSet presAssocID="{AE1095DC-B9D9-400B-8555-6C46E9A4A679}" presName="hierChild5" presStyleCnt="0"/>
      <dgm:spPr/>
    </dgm:pt>
    <dgm:pt modelId="{90E15637-4886-4EBB-968E-40879941FC40}" type="pres">
      <dgm:prSet presAssocID="{A28BE496-9FE2-421D-9615-D37671C48037}" presName="Name37" presStyleLbl="parChTrans1D2" presStyleIdx="3" presStyleCnt="5"/>
      <dgm:spPr/>
      <dgm:t>
        <a:bodyPr/>
        <a:lstStyle/>
        <a:p>
          <a:endParaRPr lang="en-US"/>
        </a:p>
      </dgm:t>
    </dgm:pt>
    <dgm:pt modelId="{9FD03676-AFA7-470C-BA6E-2EB39B6E8189}" type="pres">
      <dgm:prSet presAssocID="{6EC12A5E-FACE-4FF5-98B5-97C1AD6505A2}" presName="hierRoot2" presStyleCnt="0">
        <dgm:presLayoutVars>
          <dgm:hierBranch val="init"/>
        </dgm:presLayoutVars>
      </dgm:prSet>
      <dgm:spPr/>
    </dgm:pt>
    <dgm:pt modelId="{392D4B69-3A7C-4FB1-A9B5-702678FAFAF1}" type="pres">
      <dgm:prSet presAssocID="{6EC12A5E-FACE-4FF5-98B5-97C1AD6505A2}" presName="rootComposite" presStyleCnt="0"/>
      <dgm:spPr/>
    </dgm:pt>
    <dgm:pt modelId="{6990A144-AD92-45BE-AD9F-E9FA709E7394}" type="pres">
      <dgm:prSet presAssocID="{6EC12A5E-FACE-4FF5-98B5-97C1AD6505A2}" presName="rootText" presStyleLbl="node2" presStyleIdx="3" presStyleCnt="5" custScaleX="114547" custScaleY="462100">
        <dgm:presLayoutVars>
          <dgm:chPref val="3"/>
        </dgm:presLayoutVars>
      </dgm:prSet>
      <dgm:spPr/>
      <dgm:t>
        <a:bodyPr/>
        <a:lstStyle/>
        <a:p>
          <a:endParaRPr lang="en-US"/>
        </a:p>
      </dgm:t>
    </dgm:pt>
    <dgm:pt modelId="{C4FA833E-072C-46FB-A5BC-251C75453877}" type="pres">
      <dgm:prSet presAssocID="{6EC12A5E-FACE-4FF5-98B5-97C1AD6505A2}" presName="rootConnector" presStyleLbl="node2" presStyleIdx="3" presStyleCnt="5"/>
      <dgm:spPr/>
      <dgm:t>
        <a:bodyPr/>
        <a:lstStyle/>
        <a:p>
          <a:endParaRPr lang="en-US"/>
        </a:p>
      </dgm:t>
    </dgm:pt>
    <dgm:pt modelId="{625E2289-854C-4A53-A2F8-AAF349F428FD}" type="pres">
      <dgm:prSet presAssocID="{6EC12A5E-FACE-4FF5-98B5-97C1AD6505A2}" presName="hierChild4" presStyleCnt="0"/>
      <dgm:spPr/>
    </dgm:pt>
    <dgm:pt modelId="{D6B7ED87-710C-4B49-85BD-2F4C7C338D56}" type="pres">
      <dgm:prSet presAssocID="{6EC12A5E-FACE-4FF5-98B5-97C1AD6505A2}" presName="hierChild5" presStyleCnt="0"/>
      <dgm:spPr/>
    </dgm:pt>
    <dgm:pt modelId="{20F21B06-774C-4808-B208-F490C85456A8}" type="pres">
      <dgm:prSet presAssocID="{F8574396-FF84-48B1-B65A-ADF6239CC120}" presName="Name37" presStyleLbl="parChTrans1D2" presStyleIdx="4" presStyleCnt="5"/>
      <dgm:spPr/>
      <dgm:t>
        <a:bodyPr/>
        <a:lstStyle/>
        <a:p>
          <a:endParaRPr lang="en-US"/>
        </a:p>
      </dgm:t>
    </dgm:pt>
    <dgm:pt modelId="{EF8AE531-89CC-4F81-8CE4-3EE0297ABFAC}" type="pres">
      <dgm:prSet presAssocID="{4305F81E-F386-4660-91A4-A95F3B03ABA8}" presName="hierRoot2" presStyleCnt="0">
        <dgm:presLayoutVars>
          <dgm:hierBranch val="init"/>
        </dgm:presLayoutVars>
      </dgm:prSet>
      <dgm:spPr/>
    </dgm:pt>
    <dgm:pt modelId="{C045D805-1696-4F60-95ED-DB5D44335F69}" type="pres">
      <dgm:prSet presAssocID="{4305F81E-F386-4660-91A4-A95F3B03ABA8}" presName="rootComposite" presStyleCnt="0"/>
      <dgm:spPr/>
    </dgm:pt>
    <dgm:pt modelId="{530A1C36-B37C-4FD8-9C1E-08D90807B797}" type="pres">
      <dgm:prSet presAssocID="{4305F81E-F386-4660-91A4-A95F3B03ABA8}" presName="rootText" presStyleLbl="node2" presStyleIdx="4" presStyleCnt="5" custScaleX="112198" custScaleY="451390">
        <dgm:presLayoutVars>
          <dgm:chPref val="3"/>
        </dgm:presLayoutVars>
      </dgm:prSet>
      <dgm:spPr/>
      <dgm:t>
        <a:bodyPr/>
        <a:lstStyle/>
        <a:p>
          <a:endParaRPr lang="en-US"/>
        </a:p>
      </dgm:t>
    </dgm:pt>
    <dgm:pt modelId="{9786A071-ADFF-44EA-A46A-903435D56242}" type="pres">
      <dgm:prSet presAssocID="{4305F81E-F386-4660-91A4-A95F3B03ABA8}" presName="rootConnector" presStyleLbl="node2" presStyleIdx="4" presStyleCnt="5"/>
      <dgm:spPr/>
      <dgm:t>
        <a:bodyPr/>
        <a:lstStyle/>
        <a:p>
          <a:endParaRPr lang="en-US"/>
        </a:p>
      </dgm:t>
    </dgm:pt>
    <dgm:pt modelId="{F9223244-D618-42EF-9C4C-4AE677423574}" type="pres">
      <dgm:prSet presAssocID="{4305F81E-F386-4660-91A4-A95F3B03ABA8}" presName="hierChild4" presStyleCnt="0"/>
      <dgm:spPr/>
    </dgm:pt>
    <dgm:pt modelId="{86160A19-F9DD-4F01-A417-C545847F4C82}" type="pres">
      <dgm:prSet presAssocID="{4305F81E-F386-4660-91A4-A95F3B03ABA8}" presName="hierChild5" presStyleCnt="0"/>
      <dgm:spPr/>
    </dgm:pt>
    <dgm:pt modelId="{E035AA05-2626-4F8D-99FB-C90EB2A70349}" type="pres">
      <dgm:prSet presAssocID="{4DCA469D-330D-41B1-9478-BC5EEFC50956}" presName="hierChild3" presStyleCnt="0"/>
      <dgm:spPr/>
    </dgm:pt>
  </dgm:ptLst>
  <dgm:cxnLst>
    <dgm:cxn modelId="{FBCC2C2B-11A0-4B8D-900D-B8946B846EFE}" type="presOf" srcId="{B9A235C9-86B1-4132-8A8D-AC40EEDD114C}" destId="{49CA6DED-164D-4A9D-AC94-139E87A5E2A3}" srcOrd="0" destOrd="0" presId="urn:microsoft.com/office/officeart/2005/8/layout/orgChart1"/>
    <dgm:cxn modelId="{C4698E4A-86CA-4E75-90C3-A0753CC364EA}" type="presOf" srcId="{950C476B-18F8-4056-87D0-3BB17F13F3C2}" destId="{03D12EC1-D339-44AF-B4BB-8F2472EDCB70}" srcOrd="0" destOrd="0" presId="urn:microsoft.com/office/officeart/2005/8/layout/orgChart1"/>
    <dgm:cxn modelId="{6F20D090-0B1A-4F41-9D25-C1A1912FEB85}" srcId="{4DCA469D-330D-41B1-9478-BC5EEFC50956}" destId="{139F58E4-C721-42B2-AA31-064A193D95DF}" srcOrd="0" destOrd="0" parTransId="{BB55AB8F-621C-4118-94E6-306DD5E2C65C}" sibTransId="{376AE48D-BD8A-4ACD-A440-7BBBE77D530D}"/>
    <dgm:cxn modelId="{B377CB12-64F2-4B56-BEA9-9C658BEF6C3C}" type="presOf" srcId="{852CDB19-620D-4390-9D02-B5BEA9D03DC5}" destId="{26C9CD5D-9727-4F3F-AAE5-30E6D05E8EC4}" srcOrd="0" destOrd="0" presId="urn:microsoft.com/office/officeart/2005/8/layout/orgChart1"/>
    <dgm:cxn modelId="{0110975B-0A75-40D3-B452-EDC9BC417F21}" type="presOf" srcId="{139F58E4-C721-42B2-AA31-064A193D95DF}" destId="{7250F757-3D79-4D7A-8955-A00EECFB2526}" srcOrd="0" destOrd="0" presId="urn:microsoft.com/office/officeart/2005/8/layout/orgChart1"/>
    <dgm:cxn modelId="{FEEC5698-9672-420C-B6C3-22E41C1757F9}" type="presOf" srcId="{AE1095DC-B9D9-400B-8555-6C46E9A4A679}" destId="{0421DFDA-F359-4E1C-9E33-7B58476BE6B0}" srcOrd="1" destOrd="0" presId="urn:microsoft.com/office/officeart/2005/8/layout/orgChart1"/>
    <dgm:cxn modelId="{8CFFDA1C-B41C-4AFF-A0B1-B896D8A7B5B9}" srcId="{4DCA469D-330D-41B1-9478-BC5EEFC50956}" destId="{AE1095DC-B9D9-400B-8555-6C46E9A4A679}" srcOrd="2" destOrd="0" parTransId="{B9A235C9-86B1-4132-8A8D-AC40EEDD114C}" sibTransId="{860C31B5-2082-4AA3-81EB-7CB61F9F7375}"/>
    <dgm:cxn modelId="{F40ADED6-0F5D-41A1-AABD-7BC64C59788D}" type="presOf" srcId="{A28BE496-9FE2-421D-9615-D37671C48037}" destId="{90E15637-4886-4EBB-968E-40879941FC40}" srcOrd="0" destOrd="0" presId="urn:microsoft.com/office/officeart/2005/8/layout/orgChart1"/>
    <dgm:cxn modelId="{BFFB0D50-91A7-4BCE-A170-8AD041C25916}" type="presOf" srcId="{4305F81E-F386-4660-91A4-A95F3B03ABA8}" destId="{530A1C36-B37C-4FD8-9C1E-08D90807B797}" srcOrd="0" destOrd="0" presId="urn:microsoft.com/office/officeart/2005/8/layout/orgChart1"/>
    <dgm:cxn modelId="{2665AD52-2037-4DC6-AC50-0D164E1A1C4F}" type="presOf" srcId="{6EC12A5E-FACE-4FF5-98B5-97C1AD6505A2}" destId="{6990A144-AD92-45BE-AD9F-E9FA709E7394}" srcOrd="0" destOrd="0" presId="urn:microsoft.com/office/officeart/2005/8/layout/orgChart1"/>
    <dgm:cxn modelId="{08E6FBC2-9948-4CA0-8BC1-EE8F109431A5}" type="presOf" srcId="{BB55AB8F-621C-4118-94E6-306DD5E2C65C}" destId="{02037AFE-A9D8-4EB9-8796-8F58778B6E2D}" srcOrd="0" destOrd="0" presId="urn:microsoft.com/office/officeart/2005/8/layout/orgChart1"/>
    <dgm:cxn modelId="{4F673509-6A46-49B4-9D31-FA450956EC90}" srcId="{4DCA469D-330D-41B1-9478-BC5EEFC50956}" destId="{950C476B-18F8-4056-87D0-3BB17F13F3C2}" srcOrd="1" destOrd="0" parTransId="{852CDB19-620D-4390-9D02-B5BEA9D03DC5}" sibTransId="{BC413D10-119F-48AE-874E-96445BBCC238}"/>
    <dgm:cxn modelId="{3CE90B82-5712-4FC8-93C2-CA0D38181CA7}" srcId="{4DCA469D-330D-41B1-9478-BC5EEFC50956}" destId="{4305F81E-F386-4660-91A4-A95F3B03ABA8}" srcOrd="4" destOrd="0" parTransId="{F8574396-FF84-48B1-B65A-ADF6239CC120}" sibTransId="{32389A6F-B66D-4F6F-9812-8190CD0D862F}"/>
    <dgm:cxn modelId="{C0024606-5349-49E1-857B-403053185B77}" type="presOf" srcId="{A353EDB4-343D-4DC8-9468-A0FA7010220F}" destId="{C0EFFE51-9AFB-4885-87E5-BB05FD8C2DB4}" srcOrd="0" destOrd="0" presId="urn:microsoft.com/office/officeart/2005/8/layout/orgChart1"/>
    <dgm:cxn modelId="{C2F3B614-0D46-451B-AB7C-63CE188229FA}" type="presOf" srcId="{F8574396-FF84-48B1-B65A-ADF6239CC120}" destId="{20F21B06-774C-4808-B208-F490C85456A8}" srcOrd="0" destOrd="0" presId="urn:microsoft.com/office/officeart/2005/8/layout/orgChart1"/>
    <dgm:cxn modelId="{1E5B5114-EE67-4F49-A37C-F5FCA5D053F8}" type="presOf" srcId="{950C476B-18F8-4056-87D0-3BB17F13F3C2}" destId="{D73C40D7-A51A-448F-9B0D-1706679BB490}" srcOrd="1" destOrd="0" presId="urn:microsoft.com/office/officeart/2005/8/layout/orgChart1"/>
    <dgm:cxn modelId="{825302DC-166A-480A-983F-612161D5C253}" srcId="{A353EDB4-343D-4DC8-9468-A0FA7010220F}" destId="{4DCA469D-330D-41B1-9478-BC5EEFC50956}" srcOrd="0" destOrd="0" parTransId="{5B28AE4B-2B61-4E18-B658-FE548F430B3A}" sibTransId="{6233AC7C-77D0-428C-97F7-4F5298BA8208}"/>
    <dgm:cxn modelId="{90C8218B-C5AD-4AEF-B84C-B81F68D33953}" type="presOf" srcId="{4DCA469D-330D-41B1-9478-BC5EEFC50956}" destId="{CB69479D-9FF1-46E3-924F-6347B43768AF}" srcOrd="1" destOrd="0" presId="urn:microsoft.com/office/officeart/2005/8/layout/orgChart1"/>
    <dgm:cxn modelId="{4AEFFAD5-DDE9-4A6C-B0DD-460EF1FAFF6E}" type="presOf" srcId="{4305F81E-F386-4660-91A4-A95F3B03ABA8}" destId="{9786A071-ADFF-44EA-A46A-903435D56242}" srcOrd="1" destOrd="0" presId="urn:microsoft.com/office/officeart/2005/8/layout/orgChart1"/>
    <dgm:cxn modelId="{2D54C432-7409-425F-BCD8-8D9B84787385}" srcId="{4DCA469D-330D-41B1-9478-BC5EEFC50956}" destId="{6EC12A5E-FACE-4FF5-98B5-97C1AD6505A2}" srcOrd="3" destOrd="0" parTransId="{A28BE496-9FE2-421D-9615-D37671C48037}" sibTransId="{BDB69134-A030-4052-B976-19C31D631823}"/>
    <dgm:cxn modelId="{3E30995D-3719-4DAC-B5B7-6CE900357653}" type="presOf" srcId="{AE1095DC-B9D9-400B-8555-6C46E9A4A679}" destId="{C4757EE2-F790-45DF-B00E-D0AEDA251B08}" srcOrd="0" destOrd="0" presId="urn:microsoft.com/office/officeart/2005/8/layout/orgChart1"/>
    <dgm:cxn modelId="{C14D0354-C12A-463E-8957-60C31197C4C1}" type="presOf" srcId="{4DCA469D-330D-41B1-9478-BC5EEFC50956}" destId="{7968BA91-9EC6-4B36-8E97-2DEA97B3DCB4}" srcOrd="0" destOrd="0" presId="urn:microsoft.com/office/officeart/2005/8/layout/orgChart1"/>
    <dgm:cxn modelId="{95628FC1-A8DE-484D-9685-4A2EC535D910}" type="presOf" srcId="{139F58E4-C721-42B2-AA31-064A193D95DF}" destId="{4DD9078E-B50D-4613-A222-3107EF13B517}" srcOrd="1" destOrd="0" presId="urn:microsoft.com/office/officeart/2005/8/layout/orgChart1"/>
    <dgm:cxn modelId="{D463ABA5-D3D3-4F3C-A7C6-5E95B69B168A}" type="presOf" srcId="{6EC12A5E-FACE-4FF5-98B5-97C1AD6505A2}" destId="{C4FA833E-072C-46FB-A5BC-251C75453877}" srcOrd="1" destOrd="0" presId="urn:microsoft.com/office/officeart/2005/8/layout/orgChart1"/>
    <dgm:cxn modelId="{7DBEB579-C286-468F-9956-066F41098D40}" type="presParOf" srcId="{C0EFFE51-9AFB-4885-87E5-BB05FD8C2DB4}" destId="{8885DBF5-49B1-48D6-B032-6F59BA304FEE}" srcOrd="0" destOrd="0" presId="urn:microsoft.com/office/officeart/2005/8/layout/orgChart1"/>
    <dgm:cxn modelId="{468CF86B-D9D4-41B9-B135-61DA7016F438}" type="presParOf" srcId="{8885DBF5-49B1-48D6-B032-6F59BA304FEE}" destId="{D90C9C8C-A5D6-461E-85EF-440464F76F17}" srcOrd="0" destOrd="0" presId="urn:microsoft.com/office/officeart/2005/8/layout/orgChart1"/>
    <dgm:cxn modelId="{0570A519-EFCD-40E2-B01C-F83002FB6DF8}" type="presParOf" srcId="{D90C9C8C-A5D6-461E-85EF-440464F76F17}" destId="{7968BA91-9EC6-4B36-8E97-2DEA97B3DCB4}" srcOrd="0" destOrd="0" presId="urn:microsoft.com/office/officeart/2005/8/layout/orgChart1"/>
    <dgm:cxn modelId="{9F08AD14-E147-49C5-A801-218A77C7614C}" type="presParOf" srcId="{D90C9C8C-A5D6-461E-85EF-440464F76F17}" destId="{CB69479D-9FF1-46E3-924F-6347B43768AF}" srcOrd="1" destOrd="0" presId="urn:microsoft.com/office/officeart/2005/8/layout/orgChart1"/>
    <dgm:cxn modelId="{BADD35D7-9883-4350-B839-AB84589F65B0}" type="presParOf" srcId="{8885DBF5-49B1-48D6-B032-6F59BA304FEE}" destId="{AB0DDF36-23C8-4DCA-B4D7-FBA35384F7E2}" srcOrd="1" destOrd="0" presId="urn:microsoft.com/office/officeart/2005/8/layout/orgChart1"/>
    <dgm:cxn modelId="{3C97D02D-7CE0-4DF9-B730-685AEEE19BE0}" type="presParOf" srcId="{AB0DDF36-23C8-4DCA-B4D7-FBA35384F7E2}" destId="{02037AFE-A9D8-4EB9-8796-8F58778B6E2D}" srcOrd="0" destOrd="0" presId="urn:microsoft.com/office/officeart/2005/8/layout/orgChart1"/>
    <dgm:cxn modelId="{1A010BCE-0509-4982-BF75-CB60F7B059E6}" type="presParOf" srcId="{AB0DDF36-23C8-4DCA-B4D7-FBA35384F7E2}" destId="{6A13800E-2E64-4797-B78A-09749CEF8067}" srcOrd="1" destOrd="0" presId="urn:microsoft.com/office/officeart/2005/8/layout/orgChart1"/>
    <dgm:cxn modelId="{A12A9C02-4A24-40A4-9552-3F72EF226F45}" type="presParOf" srcId="{6A13800E-2E64-4797-B78A-09749CEF8067}" destId="{5D47B5D9-0BF8-41C4-8A06-393C46BFDF49}" srcOrd="0" destOrd="0" presId="urn:microsoft.com/office/officeart/2005/8/layout/orgChart1"/>
    <dgm:cxn modelId="{D80076FD-6456-4AC7-B672-96F5ED429705}" type="presParOf" srcId="{5D47B5D9-0BF8-41C4-8A06-393C46BFDF49}" destId="{7250F757-3D79-4D7A-8955-A00EECFB2526}" srcOrd="0" destOrd="0" presId="urn:microsoft.com/office/officeart/2005/8/layout/orgChart1"/>
    <dgm:cxn modelId="{928FAF6A-D359-4234-A0A4-3258A3B54BB7}" type="presParOf" srcId="{5D47B5D9-0BF8-41C4-8A06-393C46BFDF49}" destId="{4DD9078E-B50D-4613-A222-3107EF13B517}" srcOrd="1" destOrd="0" presId="urn:microsoft.com/office/officeart/2005/8/layout/orgChart1"/>
    <dgm:cxn modelId="{EA5474A0-88BD-43C9-9A99-56371BF757ED}" type="presParOf" srcId="{6A13800E-2E64-4797-B78A-09749CEF8067}" destId="{8707F10B-89E8-40C3-969E-96BBB5017688}" srcOrd="1" destOrd="0" presId="urn:microsoft.com/office/officeart/2005/8/layout/orgChart1"/>
    <dgm:cxn modelId="{51CB6130-BACC-4822-8EEA-BDC143BCE3A3}" type="presParOf" srcId="{6A13800E-2E64-4797-B78A-09749CEF8067}" destId="{7F3DDFC6-84E9-4228-A40C-B2EE0F120BF7}" srcOrd="2" destOrd="0" presId="urn:microsoft.com/office/officeart/2005/8/layout/orgChart1"/>
    <dgm:cxn modelId="{89FEA9F3-2DAB-434D-AD89-07DDFFF9DDBB}" type="presParOf" srcId="{AB0DDF36-23C8-4DCA-B4D7-FBA35384F7E2}" destId="{26C9CD5D-9727-4F3F-AAE5-30E6D05E8EC4}" srcOrd="2" destOrd="0" presId="urn:microsoft.com/office/officeart/2005/8/layout/orgChart1"/>
    <dgm:cxn modelId="{F118D36A-D99D-4439-BADF-24CC2F908066}" type="presParOf" srcId="{AB0DDF36-23C8-4DCA-B4D7-FBA35384F7E2}" destId="{28D3B58F-4872-4BF3-89CF-0C93F1C76152}" srcOrd="3" destOrd="0" presId="urn:microsoft.com/office/officeart/2005/8/layout/orgChart1"/>
    <dgm:cxn modelId="{136372A7-BFB5-4458-A048-19F32FDDA942}" type="presParOf" srcId="{28D3B58F-4872-4BF3-89CF-0C93F1C76152}" destId="{CFD879E7-371F-49AC-8F8B-B553C09C13E2}" srcOrd="0" destOrd="0" presId="urn:microsoft.com/office/officeart/2005/8/layout/orgChart1"/>
    <dgm:cxn modelId="{A29014C5-5766-48AB-8F14-60102D91A1C5}" type="presParOf" srcId="{CFD879E7-371F-49AC-8F8B-B553C09C13E2}" destId="{03D12EC1-D339-44AF-B4BB-8F2472EDCB70}" srcOrd="0" destOrd="0" presId="urn:microsoft.com/office/officeart/2005/8/layout/orgChart1"/>
    <dgm:cxn modelId="{7584FFD4-95D3-4234-838E-FF6579EFEF46}" type="presParOf" srcId="{CFD879E7-371F-49AC-8F8B-B553C09C13E2}" destId="{D73C40D7-A51A-448F-9B0D-1706679BB490}" srcOrd="1" destOrd="0" presId="urn:microsoft.com/office/officeart/2005/8/layout/orgChart1"/>
    <dgm:cxn modelId="{8BB07BDC-3DA6-4642-A3D9-AD279CD94E06}" type="presParOf" srcId="{28D3B58F-4872-4BF3-89CF-0C93F1C76152}" destId="{8A8F79A8-A0D1-4CA7-AB6D-1AEF35B86390}" srcOrd="1" destOrd="0" presId="urn:microsoft.com/office/officeart/2005/8/layout/orgChart1"/>
    <dgm:cxn modelId="{E8BD4F47-A090-4B05-9F4F-F1B0D1ED1C83}" type="presParOf" srcId="{28D3B58F-4872-4BF3-89CF-0C93F1C76152}" destId="{161AE88C-1ECB-4FD5-8278-D19FA0D206D4}" srcOrd="2" destOrd="0" presId="urn:microsoft.com/office/officeart/2005/8/layout/orgChart1"/>
    <dgm:cxn modelId="{0FF77A8B-6EA1-411F-8DD3-65D440B76C45}" type="presParOf" srcId="{AB0DDF36-23C8-4DCA-B4D7-FBA35384F7E2}" destId="{49CA6DED-164D-4A9D-AC94-139E87A5E2A3}" srcOrd="4" destOrd="0" presId="urn:microsoft.com/office/officeart/2005/8/layout/orgChart1"/>
    <dgm:cxn modelId="{15586FF1-2FE3-4D05-BF8B-438A8E28426E}" type="presParOf" srcId="{AB0DDF36-23C8-4DCA-B4D7-FBA35384F7E2}" destId="{DB0F379E-3433-4E4B-BBE3-B59B81B880C8}" srcOrd="5" destOrd="0" presId="urn:microsoft.com/office/officeart/2005/8/layout/orgChart1"/>
    <dgm:cxn modelId="{05816D79-CCE4-45B7-8C56-AC8FB41966F1}" type="presParOf" srcId="{DB0F379E-3433-4E4B-BBE3-B59B81B880C8}" destId="{39A52818-F73D-4248-839A-A7C3414964CD}" srcOrd="0" destOrd="0" presId="urn:microsoft.com/office/officeart/2005/8/layout/orgChart1"/>
    <dgm:cxn modelId="{667A5302-BC7C-4BE9-BE3C-4EB67812E1FE}" type="presParOf" srcId="{39A52818-F73D-4248-839A-A7C3414964CD}" destId="{C4757EE2-F790-45DF-B00E-D0AEDA251B08}" srcOrd="0" destOrd="0" presId="urn:microsoft.com/office/officeart/2005/8/layout/orgChart1"/>
    <dgm:cxn modelId="{813566DF-76E7-4462-899C-71B606EDEE04}" type="presParOf" srcId="{39A52818-F73D-4248-839A-A7C3414964CD}" destId="{0421DFDA-F359-4E1C-9E33-7B58476BE6B0}" srcOrd="1" destOrd="0" presId="urn:microsoft.com/office/officeart/2005/8/layout/orgChart1"/>
    <dgm:cxn modelId="{64ABD130-EBA6-4C9B-BD60-DCD78F8232A5}" type="presParOf" srcId="{DB0F379E-3433-4E4B-BBE3-B59B81B880C8}" destId="{14B5C768-F883-45DC-827B-E9F130272ED5}" srcOrd="1" destOrd="0" presId="urn:microsoft.com/office/officeart/2005/8/layout/orgChart1"/>
    <dgm:cxn modelId="{24294E7F-575A-42D8-AE97-1CB2EA17A044}" type="presParOf" srcId="{DB0F379E-3433-4E4B-BBE3-B59B81B880C8}" destId="{B69D74A4-E805-4C66-B106-27077321C5A3}" srcOrd="2" destOrd="0" presId="urn:microsoft.com/office/officeart/2005/8/layout/orgChart1"/>
    <dgm:cxn modelId="{3A4A90A2-09E6-4577-B38A-E2C8643C12D1}" type="presParOf" srcId="{AB0DDF36-23C8-4DCA-B4D7-FBA35384F7E2}" destId="{90E15637-4886-4EBB-968E-40879941FC40}" srcOrd="6" destOrd="0" presId="urn:microsoft.com/office/officeart/2005/8/layout/orgChart1"/>
    <dgm:cxn modelId="{39060689-FA77-4DA4-912C-BE1F4F554393}" type="presParOf" srcId="{AB0DDF36-23C8-4DCA-B4D7-FBA35384F7E2}" destId="{9FD03676-AFA7-470C-BA6E-2EB39B6E8189}" srcOrd="7" destOrd="0" presId="urn:microsoft.com/office/officeart/2005/8/layout/orgChart1"/>
    <dgm:cxn modelId="{A27DDB10-AE8A-4A6C-881B-1D520DC6C818}" type="presParOf" srcId="{9FD03676-AFA7-470C-BA6E-2EB39B6E8189}" destId="{392D4B69-3A7C-4FB1-A9B5-702678FAFAF1}" srcOrd="0" destOrd="0" presId="urn:microsoft.com/office/officeart/2005/8/layout/orgChart1"/>
    <dgm:cxn modelId="{4A24CF95-89E1-4BEA-A50F-C19DF4CBB9BA}" type="presParOf" srcId="{392D4B69-3A7C-4FB1-A9B5-702678FAFAF1}" destId="{6990A144-AD92-45BE-AD9F-E9FA709E7394}" srcOrd="0" destOrd="0" presId="urn:microsoft.com/office/officeart/2005/8/layout/orgChart1"/>
    <dgm:cxn modelId="{BADDD4CE-8DB4-4F1D-94EF-0E3763E013EC}" type="presParOf" srcId="{392D4B69-3A7C-4FB1-A9B5-702678FAFAF1}" destId="{C4FA833E-072C-46FB-A5BC-251C75453877}" srcOrd="1" destOrd="0" presId="urn:microsoft.com/office/officeart/2005/8/layout/orgChart1"/>
    <dgm:cxn modelId="{9593CB6C-E64F-4EC9-B67F-98F5796501D6}" type="presParOf" srcId="{9FD03676-AFA7-470C-BA6E-2EB39B6E8189}" destId="{625E2289-854C-4A53-A2F8-AAF349F428FD}" srcOrd="1" destOrd="0" presId="urn:microsoft.com/office/officeart/2005/8/layout/orgChart1"/>
    <dgm:cxn modelId="{6D67B084-33DF-4AD7-B2EF-9AC05331F8D0}" type="presParOf" srcId="{9FD03676-AFA7-470C-BA6E-2EB39B6E8189}" destId="{D6B7ED87-710C-4B49-85BD-2F4C7C338D56}" srcOrd="2" destOrd="0" presId="urn:microsoft.com/office/officeart/2005/8/layout/orgChart1"/>
    <dgm:cxn modelId="{10A5D675-7F23-4FF4-AB50-9BB179D4E85E}" type="presParOf" srcId="{AB0DDF36-23C8-4DCA-B4D7-FBA35384F7E2}" destId="{20F21B06-774C-4808-B208-F490C85456A8}" srcOrd="8" destOrd="0" presId="urn:microsoft.com/office/officeart/2005/8/layout/orgChart1"/>
    <dgm:cxn modelId="{EDC63E92-DA47-4060-85D9-C5F8E7A07816}" type="presParOf" srcId="{AB0DDF36-23C8-4DCA-B4D7-FBA35384F7E2}" destId="{EF8AE531-89CC-4F81-8CE4-3EE0297ABFAC}" srcOrd="9" destOrd="0" presId="urn:microsoft.com/office/officeart/2005/8/layout/orgChart1"/>
    <dgm:cxn modelId="{8AC04ACF-2185-4438-9656-6D64EE297C7C}" type="presParOf" srcId="{EF8AE531-89CC-4F81-8CE4-3EE0297ABFAC}" destId="{C045D805-1696-4F60-95ED-DB5D44335F69}" srcOrd="0" destOrd="0" presId="urn:microsoft.com/office/officeart/2005/8/layout/orgChart1"/>
    <dgm:cxn modelId="{80379B50-F55C-466B-B20D-7F21B3DB4CA6}" type="presParOf" srcId="{C045D805-1696-4F60-95ED-DB5D44335F69}" destId="{530A1C36-B37C-4FD8-9C1E-08D90807B797}" srcOrd="0" destOrd="0" presId="urn:microsoft.com/office/officeart/2005/8/layout/orgChart1"/>
    <dgm:cxn modelId="{9A4CD68C-ABE0-446E-8930-916160440E7C}" type="presParOf" srcId="{C045D805-1696-4F60-95ED-DB5D44335F69}" destId="{9786A071-ADFF-44EA-A46A-903435D56242}" srcOrd="1" destOrd="0" presId="urn:microsoft.com/office/officeart/2005/8/layout/orgChart1"/>
    <dgm:cxn modelId="{C27A3411-9573-493B-A834-DC4B553F7EC9}" type="presParOf" srcId="{EF8AE531-89CC-4F81-8CE4-3EE0297ABFAC}" destId="{F9223244-D618-42EF-9C4C-4AE677423574}" srcOrd="1" destOrd="0" presId="urn:microsoft.com/office/officeart/2005/8/layout/orgChart1"/>
    <dgm:cxn modelId="{1E46C1C0-507F-473A-846D-C992316D2386}" type="presParOf" srcId="{EF8AE531-89CC-4F81-8CE4-3EE0297ABFAC}" destId="{86160A19-F9DD-4F01-A417-C545847F4C82}" srcOrd="2" destOrd="0" presId="urn:microsoft.com/office/officeart/2005/8/layout/orgChart1"/>
    <dgm:cxn modelId="{CEA08D10-5596-4AEF-B69E-D200409394DD}" type="presParOf" srcId="{8885DBF5-49B1-48D6-B032-6F59BA304FEE}" destId="{E035AA05-2626-4F8D-99FB-C90EB2A70349}"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F1279928-AA9F-4506-9F2D-029EFC5BAED9}"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911F0A46-8312-4541-B67F-ECB1A513272D}">
      <dgm:prSet/>
      <dgm:spPr/>
      <dgm:t>
        <a:bodyPr/>
        <a:lstStyle/>
        <a:p>
          <a:pPr rtl="0"/>
          <a:r>
            <a:rPr lang="kk-KZ" dirty="0" smtClean="0"/>
            <a:t>Сәйкессіздіктер анықталған кезде ұйым әрекеттері:</a:t>
          </a:r>
          <a:endParaRPr lang="ru-RU" dirty="0"/>
        </a:p>
      </dgm:t>
    </dgm:pt>
    <dgm:pt modelId="{03255163-F614-4654-A7CF-5288321A6F82}" type="parTrans" cxnId="{B3CF6D17-18C1-4D28-9285-8AAA16CD89C5}">
      <dgm:prSet/>
      <dgm:spPr/>
      <dgm:t>
        <a:bodyPr/>
        <a:lstStyle/>
        <a:p>
          <a:endParaRPr lang="en-US"/>
        </a:p>
      </dgm:t>
    </dgm:pt>
    <dgm:pt modelId="{A37604B4-2B01-4016-9863-1521397482FF}" type="sibTrans" cxnId="{B3CF6D17-18C1-4D28-9285-8AAA16CD89C5}">
      <dgm:prSet/>
      <dgm:spPr/>
      <dgm:t>
        <a:bodyPr/>
        <a:lstStyle/>
        <a:p>
          <a:endParaRPr lang="en-US"/>
        </a:p>
      </dgm:t>
    </dgm:pt>
    <dgm:pt modelId="{FFAA4BC1-571E-433E-ACAD-D44E2140A8C5}">
      <dgm:prSet custT="1"/>
      <dgm:spPr/>
      <dgm:t>
        <a:bodyPr/>
        <a:lstStyle/>
        <a:p>
          <a:pPr rtl="0"/>
          <a:r>
            <a:rPr lang="kk-KZ" sz="2000" dirty="0" smtClean="0"/>
            <a:t>анықталған сәйкессіздікті түзету бойынша шаралар қабылдау; осы сәйкессіздіктің салдары бойынша шаралар қабылдау;</a:t>
          </a:r>
          <a:endParaRPr lang="ru-RU" sz="2000" dirty="0"/>
        </a:p>
      </dgm:t>
    </dgm:pt>
    <dgm:pt modelId="{B991CB4C-B691-48B5-9719-EC3DA72CF821}" type="parTrans" cxnId="{1E49694C-D25C-43F7-863E-5E35F15D8673}">
      <dgm:prSet/>
      <dgm:spPr/>
      <dgm:t>
        <a:bodyPr/>
        <a:lstStyle/>
        <a:p>
          <a:endParaRPr lang="en-US"/>
        </a:p>
      </dgm:t>
    </dgm:pt>
    <dgm:pt modelId="{E5197650-011B-46C6-8F2C-CBCB91985BBB}" type="sibTrans" cxnId="{1E49694C-D25C-43F7-863E-5E35F15D8673}">
      <dgm:prSet/>
      <dgm:spPr/>
      <dgm:t>
        <a:bodyPr/>
        <a:lstStyle/>
        <a:p>
          <a:endParaRPr lang="en-US"/>
        </a:p>
      </dgm:t>
    </dgm:pt>
    <dgm:pt modelId="{186CCB13-64B8-4878-811F-13D64D3B155C}">
      <dgm:prSet custT="1"/>
      <dgm:spPr/>
      <dgm:t>
        <a:bodyPr/>
        <a:lstStyle/>
        <a:p>
          <a:pPr rtl="0"/>
          <a:r>
            <a:rPr lang="kk-KZ" sz="2000" dirty="0" smtClean="0"/>
            <a:t>сәйкессіздіктің қайталануын немесе қайта пайда болуын болдырмау үшін: 1) сәйкессіздікті талдау; 2) сәйкессіздікті тудырған себептерді анықтау; 3) ұқсас сәйкессіздіктің бар-жоғын немесе оның басқа жерде пайда болу мүмкіндігін анықтау; в) барлық қажетті әрекеттерді орындау;</a:t>
          </a:r>
          <a:endParaRPr lang="ru-RU" sz="2000" dirty="0"/>
        </a:p>
      </dgm:t>
    </dgm:pt>
    <dgm:pt modelId="{533E19C7-CAD9-4C21-8D48-A76D5D5C24B6}" type="parTrans" cxnId="{D094A25B-312E-4503-9934-0B448A43FA5D}">
      <dgm:prSet/>
      <dgm:spPr/>
      <dgm:t>
        <a:bodyPr/>
        <a:lstStyle/>
        <a:p>
          <a:endParaRPr lang="en-US"/>
        </a:p>
      </dgm:t>
    </dgm:pt>
    <dgm:pt modelId="{07F9C4A7-0F7A-4EBE-8859-3DA2CD017A70}" type="sibTrans" cxnId="{D094A25B-312E-4503-9934-0B448A43FA5D}">
      <dgm:prSet/>
      <dgm:spPr/>
      <dgm:t>
        <a:bodyPr/>
        <a:lstStyle/>
        <a:p>
          <a:endParaRPr lang="en-US"/>
        </a:p>
      </dgm:t>
    </dgm:pt>
    <dgm:pt modelId="{BD9248E5-C1AD-4F42-84FD-FEFB62ED2A78}">
      <dgm:prSet custT="1"/>
      <dgm:spPr/>
      <dgm:t>
        <a:bodyPr/>
        <a:lstStyle/>
        <a:p>
          <a:pPr rtl="0"/>
          <a:r>
            <a:rPr lang="kk-KZ" sz="2000" dirty="0" smtClean="0"/>
            <a:t>әрбір қабылданған түзету әрекетінің тиімділігін қарастыру; </a:t>
          </a:r>
          <a:endParaRPr lang="ru-RU" sz="2000" dirty="0"/>
        </a:p>
      </dgm:t>
    </dgm:pt>
    <dgm:pt modelId="{FE95BB9E-66C6-4B7A-B2CD-690E43C43339}" type="parTrans" cxnId="{56501CEA-4339-4B40-BC25-CF2E46C6742F}">
      <dgm:prSet/>
      <dgm:spPr/>
      <dgm:t>
        <a:bodyPr/>
        <a:lstStyle/>
        <a:p>
          <a:endParaRPr lang="en-US"/>
        </a:p>
      </dgm:t>
    </dgm:pt>
    <dgm:pt modelId="{D0BAC260-0D0A-43A4-B405-133AE65C9BE6}" type="sibTrans" cxnId="{56501CEA-4339-4B40-BC25-CF2E46C6742F}">
      <dgm:prSet/>
      <dgm:spPr/>
      <dgm:t>
        <a:bodyPr/>
        <a:lstStyle/>
        <a:p>
          <a:endParaRPr lang="en-US"/>
        </a:p>
      </dgm:t>
    </dgm:pt>
    <dgm:pt modelId="{A7796FB4-CB48-46D7-882F-F7EEDCF79EE2}">
      <dgm:prSet custT="1"/>
      <dgm:spPr/>
      <dgm:t>
        <a:bodyPr/>
        <a:lstStyle/>
        <a:p>
          <a:pPr rtl="0"/>
          <a:r>
            <a:rPr lang="kk-KZ" sz="2000" dirty="0" smtClean="0"/>
            <a:t>қажет болған жағдайда сыбайлас жемқорлыққа қарсы басқару жүйесіне өзгерістер енгізуге.</a:t>
          </a:r>
          <a:endParaRPr lang="ru-RU" sz="2000" dirty="0"/>
        </a:p>
      </dgm:t>
    </dgm:pt>
    <dgm:pt modelId="{5DD54433-23A1-490C-8279-4642C131E9D7}" type="parTrans" cxnId="{F7D7F044-D5AC-4361-9FBC-267804CBA797}">
      <dgm:prSet/>
      <dgm:spPr/>
      <dgm:t>
        <a:bodyPr/>
        <a:lstStyle/>
        <a:p>
          <a:endParaRPr lang="en-US"/>
        </a:p>
      </dgm:t>
    </dgm:pt>
    <dgm:pt modelId="{CEBF0455-1767-44AC-BE18-C5914D294083}" type="sibTrans" cxnId="{F7D7F044-D5AC-4361-9FBC-267804CBA797}">
      <dgm:prSet/>
      <dgm:spPr/>
      <dgm:t>
        <a:bodyPr/>
        <a:lstStyle/>
        <a:p>
          <a:endParaRPr lang="en-US"/>
        </a:p>
      </dgm:t>
    </dgm:pt>
    <dgm:pt modelId="{32E19850-0E4A-48A6-B452-3F5A1DE2D374}" type="pres">
      <dgm:prSet presAssocID="{F1279928-AA9F-4506-9F2D-029EFC5BAED9}" presName="diagram" presStyleCnt="0">
        <dgm:presLayoutVars>
          <dgm:chPref val="1"/>
          <dgm:dir/>
          <dgm:animOne val="branch"/>
          <dgm:animLvl val="lvl"/>
          <dgm:resizeHandles/>
        </dgm:presLayoutVars>
      </dgm:prSet>
      <dgm:spPr/>
      <dgm:t>
        <a:bodyPr/>
        <a:lstStyle/>
        <a:p>
          <a:endParaRPr lang="en-US"/>
        </a:p>
      </dgm:t>
    </dgm:pt>
    <dgm:pt modelId="{80FF5174-489D-413B-AA72-0944520BB4FA}" type="pres">
      <dgm:prSet presAssocID="{911F0A46-8312-4541-B67F-ECB1A513272D}" presName="root" presStyleCnt="0"/>
      <dgm:spPr/>
    </dgm:pt>
    <dgm:pt modelId="{BC6CE860-0AA6-4EEF-AFA2-ED236D2B9A0F}" type="pres">
      <dgm:prSet presAssocID="{911F0A46-8312-4541-B67F-ECB1A513272D}" presName="rootComposite" presStyleCnt="0"/>
      <dgm:spPr/>
    </dgm:pt>
    <dgm:pt modelId="{84930A3E-D7A1-4CE7-84A7-653E7D7754D8}" type="pres">
      <dgm:prSet presAssocID="{911F0A46-8312-4541-B67F-ECB1A513272D}" presName="rootText" presStyleLbl="node1" presStyleIdx="0" presStyleCnt="1" custScaleX="644025"/>
      <dgm:spPr/>
      <dgm:t>
        <a:bodyPr/>
        <a:lstStyle/>
        <a:p>
          <a:endParaRPr lang="en-US"/>
        </a:p>
      </dgm:t>
    </dgm:pt>
    <dgm:pt modelId="{612E049E-5B00-4346-A829-C31031C2FC46}" type="pres">
      <dgm:prSet presAssocID="{911F0A46-8312-4541-B67F-ECB1A513272D}" presName="rootConnector" presStyleLbl="node1" presStyleIdx="0" presStyleCnt="1"/>
      <dgm:spPr/>
      <dgm:t>
        <a:bodyPr/>
        <a:lstStyle/>
        <a:p>
          <a:endParaRPr lang="en-US"/>
        </a:p>
      </dgm:t>
    </dgm:pt>
    <dgm:pt modelId="{D754E676-B713-4C99-A718-733DC1E68064}" type="pres">
      <dgm:prSet presAssocID="{911F0A46-8312-4541-B67F-ECB1A513272D}" presName="childShape" presStyleCnt="0"/>
      <dgm:spPr/>
    </dgm:pt>
    <dgm:pt modelId="{26A9F8CB-E658-45EA-B8F3-E273C6787C8F}" type="pres">
      <dgm:prSet presAssocID="{B991CB4C-B691-48B5-9719-EC3DA72CF821}" presName="Name13" presStyleLbl="parChTrans1D2" presStyleIdx="0" presStyleCnt="4"/>
      <dgm:spPr/>
      <dgm:t>
        <a:bodyPr/>
        <a:lstStyle/>
        <a:p>
          <a:endParaRPr lang="en-US"/>
        </a:p>
      </dgm:t>
    </dgm:pt>
    <dgm:pt modelId="{B760B66F-A4BF-44CF-9BDC-6D3C56C37073}" type="pres">
      <dgm:prSet presAssocID="{FFAA4BC1-571E-433E-ACAD-D44E2140A8C5}" presName="childText" presStyleLbl="bgAcc1" presStyleIdx="0" presStyleCnt="4" custScaleX="643182">
        <dgm:presLayoutVars>
          <dgm:bulletEnabled val="1"/>
        </dgm:presLayoutVars>
      </dgm:prSet>
      <dgm:spPr/>
      <dgm:t>
        <a:bodyPr/>
        <a:lstStyle/>
        <a:p>
          <a:endParaRPr lang="en-US"/>
        </a:p>
      </dgm:t>
    </dgm:pt>
    <dgm:pt modelId="{9742CA19-B539-4A57-A013-3A23B6643F85}" type="pres">
      <dgm:prSet presAssocID="{533E19C7-CAD9-4C21-8D48-A76D5D5C24B6}" presName="Name13" presStyleLbl="parChTrans1D2" presStyleIdx="1" presStyleCnt="4"/>
      <dgm:spPr/>
      <dgm:t>
        <a:bodyPr/>
        <a:lstStyle/>
        <a:p>
          <a:endParaRPr lang="en-US"/>
        </a:p>
      </dgm:t>
    </dgm:pt>
    <dgm:pt modelId="{C7836991-CD76-4C8A-A00F-A726214D26B1}" type="pres">
      <dgm:prSet presAssocID="{186CCB13-64B8-4878-811F-13D64D3B155C}" presName="childText" presStyleLbl="bgAcc1" presStyleIdx="1" presStyleCnt="4" custScaleX="644417" custScaleY="122648">
        <dgm:presLayoutVars>
          <dgm:bulletEnabled val="1"/>
        </dgm:presLayoutVars>
      </dgm:prSet>
      <dgm:spPr/>
      <dgm:t>
        <a:bodyPr/>
        <a:lstStyle/>
        <a:p>
          <a:endParaRPr lang="en-US"/>
        </a:p>
      </dgm:t>
    </dgm:pt>
    <dgm:pt modelId="{B7234D49-101F-402B-9FCB-4DCFC26E0C53}" type="pres">
      <dgm:prSet presAssocID="{FE95BB9E-66C6-4B7A-B2CD-690E43C43339}" presName="Name13" presStyleLbl="parChTrans1D2" presStyleIdx="2" presStyleCnt="4"/>
      <dgm:spPr/>
      <dgm:t>
        <a:bodyPr/>
        <a:lstStyle/>
        <a:p>
          <a:endParaRPr lang="en-US"/>
        </a:p>
      </dgm:t>
    </dgm:pt>
    <dgm:pt modelId="{EA03A4E0-297A-441F-8864-BD2E1BF29156}" type="pres">
      <dgm:prSet presAssocID="{BD9248E5-C1AD-4F42-84FD-FEFB62ED2A78}" presName="childText" presStyleLbl="bgAcc1" presStyleIdx="2" presStyleCnt="4" custScaleX="644573">
        <dgm:presLayoutVars>
          <dgm:bulletEnabled val="1"/>
        </dgm:presLayoutVars>
      </dgm:prSet>
      <dgm:spPr/>
      <dgm:t>
        <a:bodyPr/>
        <a:lstStyle/>
        <a:p>
          <a:endParaRPr lang="en-US"/>
        </a:p>
      </dgm:t>
    </dgm:pt>
    <dgm:pt modelId="{DF620F58-4DDE-4659-97F8-5C84CDB490C4}" type="pres">
      <dgm:prSet presAssocID="{5DD54433-23A1-490C-8279-4642C131E9D7}" presName="Name13" presStyleLbl="parChTrans1D2" presStyleIdx="3" presStyleCnt="4"/>
      <dgm:spPr/>
      <dgm:t>
        <a:bodyPr/>
        <a:lstStyle/>
        <a:p>
          <a:endParaRPr lang="en-US"/>
        </a:p>
      </dgm:t>
    </dgm:pt>
    <dgm:pt modelId="{5F3A3608-B523-4FC7-B159-6778028D88F2}" type="pres">
      <dgm:prSet presAssocID="{A7796FB4-CB48-46D7-882F-F7EEDCF79EE2}" presName="childText" presStyleLbl="bgAcc1" presStyleIdx="3" presStyleCnt="4" custScaleX="641265" custLinFactNeighborX="4172" custLinFactNeighborY="-1970">
        <dgm:presLayoutVars>
          <dgm:bulletEnabled val="1"/>
        </dgm:presLayoutVars>
      </dgm:prSet>
      <dgm:spPr/>
      <dgm:t>
        <a:bodyPr/>
        <a:lstStyle/>
        <a:p>
          <a:endParaRPr lang="en-US"/>
        </a:p>
      </dgm:t>
    </dgm:pt>
  </dgm:ptLst>
  <dgm:cxnLst>
    <dgm:cxn modelId="{95FBEB65-BC82-4BF5-B7E3-480718ABB2AE}" type="presOf" srcId="{A7796FB4-CB48-46D7-882F-F7EEDCF79EE2}" destId="{5F3A3608-B523-4FC7-B159-6778028D88F2}" srcOrd="0" destOrd="0" presId="urn:microsoft.com/office/officeart/2005/8/layout/hierarchy3"/>
    <dgm:cxn modelId="{7A7D1EC2-307C-4393-802F-3CDB6F21228A}" type="presOf" srcId="{911F0A46-8312-4541-B67F-ECB1A513272D}" destId="{612E049E-5B00-4346-A829-C31031C2FC46}" srcOrd="1" destOrd="0" presId="urn:microsoft.com/office/officeart/2005/8/layout/hierarchy3"/>
    <dgm:cxn modelId="{1E49694C-D25C-43F7-863E-5E35F15D8673}" srcId="{911F0A46-8312-4541-B67F-ECB1A513272D}" destId="{FFAA4BC1-571E-433E-ACAD-D44E2140A8C5}" srcOrd="0" destOrd="0" parTransId="{B991CB4C-B691-48B5-9719-EC3DA72CF821}" sibTransId="{E5197650-011B-46C6-8F2C-CBCB91985BBB}"/>
    <dgm:cxn modelId="{A2F7512E-684B-4D4B-BE1B-F2CCEB26796F}" type="presOf" srcId="{911F0A46-8312-4541-B67F-ECB1A513272D}" destId="{84930A3E-D7A1-4CE7-84A7-653E7D7754D8}" srcOrd="0" destOrd="0" presId="urn:microsoft.com/office/officeart/2005/8/layout/hierarchy3"/>
    <dgm:cxn modelId="{68D27F29-B1A3-40E3-B3A1-69929F13132B}" type="presOf" srcId="{5DD54433-23A1-490C-8279-4642C131E9D7}" destId="{DF620F58-4DDE-4659-97F8-5C84CDB490C4}" srcOrd="0" destOrd="0" presId="urn:microsoft.com/office/officeart/2005/8/layout/hierarchy3"/>
    <dgm:cxn modelId="{B3CF6D17-18C1-4D28-9285-8AAA16CD89C5}" srcId="{F1279928-AA9F-4506-9F2D-029EFC5BAED9}" destId="{911F0A46-8312-4541-B67F-ECB1A513272D}" srcOrd="0" destOrd="0" parTransId="{03255163-F614-4654-A7CF-5288321A6F82}" sibTransId="{A37604B4-2B01-4016-9863-1521397482FF}"/>
    <dgm:cxn modelId="{F7D7F044-D5AC-4361-9FBC-267804CBA797}" srcId="{911F0A46-8312-4541-B67F-ECB1A513272D}" destId="{A7796FB4-CB48-46D7-882F-F7EEDCF79EE2}" srcOrd="3" destOrd="0" parTransId="{5DD54433-23A1-490C-8279-4642C131E9D7}" sibTransId="{CEBF0455-1767-44AC-BE18-C5914D294083}"/>
    <dgm:cxn modelId="{61779FA5-8F17-4F1F-81B1-A17107194220}" type="presOf" srcId="{B991CB4C-B691-48B5-9719-EC3DA72CF821}" destId="{26A9F8CB-E658-45EA-B8F3-E273C6787C8F}" srcOrd="0" destOrd="0" presId="urn:microsoft.com/office/officeart/2005/8/layout/hierarchy3"/>
    <dgm:cxn modelId="{EA3585E7-4623-456F-84B2-684E811B0EC7}" type="presOf" srcId="{FFAA4BC1-571E-433E-ACAD-D44E2140A8C5}" destId="{B760B66F-A4BF-44CF-9BDC-6D3C56C37073}" srcOrd="0" destOrd="0" presId="urn:microsoft.com/office/officeart/2005/8/layout/hierarchy3"/>
    <dgm:cxn modelId="{56501CEA-4339-4B40-BC25-CF2E46C6742F}" srcId="{911F0A46-8312-4541-B67F-ECB1A513272D}" destId="{BD9248E5-C1AD-4F42-84FD-FEFB62ED2A78}" srcOrd="2" destOrd="0" parTransId="{FE95BB9E-66C6-4B7A-B2CD-690E43C43339}" sibTransId="{D0BAC260-0D0A-43A4-B405-133AE65C9BE6}"/>
    <dgm:cxn modelId="{0706AD3D-70D3-4DEB-AD4F-C538D0357B06}" type="presOf" srcId="{BD9248E5-C1AD-4F42-84FD-FEFB62ED2A78}" destId="{EA03A4E0-297A-441F-8864-BD2E1BF29156}" srcOrd="0" destOrd="0" presId="urn:microsoft.com/office/officeart/2005/8/layout/hierarchy3"/>
    <dgm:cxn modelId="{2D075767-74E6-4BE2-B2C1-4C988BAF82B2}" type="presOf" srcId="{F1279928-AA9F-4506-9F2D-029EFC5BAED9}" destId="{32E19850-0E4A-48A6-B452-3F5A1DE2D374}" srcOrd="0" destOrd="0" presId="urn:microsoft.com/office/officeart/2005/8/layout/hierarchy3"/>
    <dgm:cxn modelId="{D094A25B-312E-4503-9934-0B448A43FA5D}" srcId="{911F0A46-8312-4541-B67F-ECB1A513272D}" destId="{186CCB13-64B8-4878-811F-13D64D3B155C}" srcOrd="1" destOrd="0" parTransId="{533E19C7-CAD9-4C21-8D48-A76D5D5C24B6}" sibTransId="{07F9C4A7-0F7A-4EBE-8859-3DA2CD017A70}"/>
    <dgm:cxn modelId="{33C75213-5134-4260-9432-DC23E8305BF0}" type="presOf" srcId="{FE95BB9E-66C6-4B7A-B2CD-690E43C43339}" destId="{B7234D49-101F-402B-9FCB-4DCFC26E0C53}" srcOrd="0" destOrd="0" presId="urn:microsoft.com/office/officeart/2005/8/layout/hierarchy3"/>
    <dgm:cxn modelId="{68748ED2-2DAC-4317-9FDD-A0FA26F92BC0}" type="presOf" srcId="{533E19C7-CAD9-4C21-8D48-A76D5D5C24B6}" destId="{9742CA19-B539-4A57-A013-3A23B6643F85}" srcOrd="0" destOrd="0" presId="urn:microsoft.com/office/officeart/2005/8/layout/hierarchy3"/>
    <dgm:cxn modelId="{7AF41857-7C64-4E19-AE22-FDEE0F963F05}" type="presOf" srcId="{186CCB13-64B8-4878-811F-13D64D3B155C}" destId="{C7836991-CD76-4C8A-A00F-A726214D26B1}" srcOrd="0" destOrd="0" presId="urn:microsoft.com/office/officeart/2005/8/layout/hierarchy3"/>
    <dgm:cxn modelId="{A851CE11-AB5C-4C80-AB8F-46F18919B52F}" type="presParOf" srcId="{32E19850-0E4A-48A6-B452-3F5A1DE2D374}" destId="{80FF5174-489D-413B-AA72-0944520BB4FA}" srcOrd="0" destOrd="0" presId="urn:microsoft.com/office/officeart/2005/8/layout/hierarchy3"/>
    <dgm:cxn modelId="{A4C84381-2366-45F0-8DAB-DC99910D45A5}" type="presParOf" srcId="{80FF5174-489D-413B-AA72-0944520BB4FA}" destId="{BC6CE860-0AA6-4EEF-AFA2-ED236D2B9A0F}" srcOrd="0" destOrd="0" presId="urn:microsoft.com/office/officeart/2005/8/layout/hierarchy3"/>
    <dgm:cxn modelId="{64A840EB-AFD9-418E-A098-DD38766E1C66}" type="presParOf" srcId="{BC6CE860-0AA6-4EEF-AFA2-ED236D2B9A0F}" destId="{84930A3E-D7A1-4CE7-84A7-653E7D7754D8}" srcOrd="0" destOrd="0" presId="urn:microsoft.com/office/officeart/2005/8/layout/hierarchy3"/>
    <dgm:cxn modelId="{F6CBE3A6-73DC-4AA7-9D55-D99B4695A17A}" type="presParOf" srcId="{BC6CE860-0AA6-4EEF-AFA2-ED236D2B9A0F}" destId="{612E049E-5B00-4346-A829-C31031C2FC46}" srcOrd="1" destOrd="0" presId="urn:microsoft.com/office/officeart/2005/8/layout/hierarchy3"/>
    <dgm:cxn modelId="{CA1326EE-C8D2-4AC5-9901-C2FDD4868458}" type="presParOf" srcId="{80FF5174-489D-413B-AA72-0944520BB4FA}" destId="{D754E676-B713-4C99-A718-733DC1E68064}" srcOrd="1" destOrd="0" presId="urn:microsoft.com/office/officeart/2005/8/layout/hierarchy3"/>
    <dgm:cxn modelId="{D0AE7DF9-27C1-4E73-A50E-5F7CE5F65A83}" type="presParOf" srcId="{D754E676-B713-4C99-A718-733DC1E68064}" destId="{26A9F8CB-E658-45EA-B8F3-E273C6787C8F}" srcOrd="0" destOrd="0" presId="urn:microsoft.com/office/officeart/2005/8/layout/hierarchy3"/>
    <dgm:cxn modelId="{E22FC6C4-1529-4C71-9763-3721AD4673CB}" type="presParOf" srcId="{D754E676-B713-4C99-A718-733DC1E68064}" destId="{B760B66F-A4BF-44CF-9BDC-6D3C56C37073}" srcOrd="1" destOrd="0" presId="urn:microsoft.com/office/officeart/2005/8/layout/hierarchy3"/>
    <dgm:cxn modelId="{536AA279-90E8-46AB-9726-4CFC61E20222}" type="presParOf" srcId="{D754E676-B713-4C99-A718-733DC1E68064}" destId="{9742CA19-B539-4A57-A013-3A23B6643F85}" srcOrd="2" destOrd="0" presId="urn:microsoft.com/office/officeart/2005/8/layout/hierarchy3"/>
    <dgm:cxn modelId="{6A1CEE40-9FDC-4DB0-9664-7464D3B69FA6}" type="presParOf" srcId="{D754E676-B713-4C99-A718-733DC1E68064}" destId="{C7836991-CD76-4C8A-A00F-A726214D26B1}" srcOrd="3" destOrd="0" presId="urn:microsoft.com/office/officeart/2005/8/layout/hierarchy3"/>
    <dgm:cxn modelId="{C4F706AC-C859-42DF-8429-BB7BE0F3CF83}" type="presParOf" srcId="{D754E676-B713-4C99-A718-733DC1E68064}" destId="{B7234D49-101F-402B-9FCB-4DCFC26E0C53}" srcOrd="4" destOrd="0" presId="urn:microsoft.com/office/officeart/2005/8/layout/hierarchy3"/>
    <dgm:cxn modelId="{94B9F307-484E-46FB-BC39-5098AA331EA8}" type="presParOf" srcId="{D754E676-B713-4C99-A718-733DC1E68064}" destId="{EA03A4E0-297A-441F-8864-BD2E1BF29156}" srcOrd="5" destOrd="0" presId="urn:microsoft.com/office/officeart/2005/8/layout/hierarchy3"/>
    <dgm:cxn modelId="{ADA15F98-0437-46E7-A0FE-475E71EADE95}" type="presParOf" srcId="{D754E676-B713-4C99-A718-733DC1E68064}" destId="{DF620F58-4DDE-4659-97F8-5C84CDB490C4}" srcOrd="6" destOrd="0" presId="urn:microsoft.com/office/officeart/2005/8/layout/hierarchy3"/>
    <dgm:cxn modelId="{1121D903-7E4E-4201-A73C-700ADCADBDB2}" type="presParOf" srcId="{D754E676-B713-4C99-A718-733DC1E68064}" destId="{5F3A3608-B523-4FC7-B159-6778028D88F2}"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67E5F3BA-2950-4FAF-B98B-990A6504D259}" type="doc">
      <dgm:prSet loTypeId="urn:microsoft.com/office/officeart/2005/8/layout/bProcess4" loCatId="process" qsTypeId="urn:microsoft.com/office/officeart/2005/8/quickstyle/simple1" qsCatId="simple" csTypeId="urn:microsoft.com/office/officeart/2005/8/colors/accent1_2" csCatId="accent1"/>
      <dgm:spPr/>
      <dgm:t>
        <a:bodyPr/>
        <a:lstStyle/>
        <a:p>
          <a:endParaRPr lang="en-US"/>
        </a:p>
      </dgm:t>
    </dgm:pt>
    <dgm:pt modelId="{0C941899-B128-444E-A6EE-B7A937603BDC}">
      <dgm:prSet/>
      <dgm:spPr/>
      <dgm:t>
        <a:bodyPr/>
        <a:lstStyle/>
        <a:p>
          <a:pPr rtl="0"/>
          <a:r>
            <a:rPr lang="kk-KZ" smtClean="0"/>
            <a:t>Парақорлыққа қарсы саясат</a:t>
          </a:r>
          <a:endParaRPr lang="ru-RU"/>
        </a:p>
      </dgm:t>
    </dgm:pt>
    <dgm:pt modelId="{4591079F-0861-4B52-9CEE-627090C2AA8E}" type="parTrans" cxnId="{EF8F8803-C3F3-4A77-8FE4-1B972E8CFF84}">
      <dgm:prSet/>
      <dgm:spPr/>
      <dgm:t>
        <a:bodyPr/>
        <a:lstStyle/>
        <a:p>
          <a:endParaRPr lang="en-US"/>
        </a:p>
      </dgm:t>
    </dgm:pt>
    <dgm:pt modelId="{8FBBEBE7-8FF6-4DE7-96DC-C5A5B0791B29}" type="sibTrans" cxnId="{EF8F8803-C3F3-4A77-8FE4-1B972E8CFF84}">
      <dgm:prSet/>
      <dgm:spPr/>
      <dgm:t>
        <a:bodyPr/>
        <a:lstStyle/>
        <a:p>
          <a:endParaRPr lang="en-US"/>
        </a:p>
      </dgm:t>
    </dgm:pt>
    <dgm:pt modelId="{8A360832-B271-4037-A8A2-84F298ACBBE9}">
      <dgm:prSet/>
      <dgm:spPr/>
      <dgm:t>
        <a:bodyPr/>
        <a:lstStyle/>
        <a:p>
          <a:pPr rtl="0"/>
          <a:r>
            <a:rPr lang="kk-KZ" smtClean="0"/>
            <a:t>Басқарудағы көшбасшылық, міндеттеме және жауапкершілік</a:t>
          </a:r>
          <a:endParaRPr lang="ru-RU"/>
        </a:p>
      </dgm:t>
    </dgm:pt>
    <dgm:pt modelId="{37E9F6A5-69D3-445F-BC21-CC470A366DD8}" type="parTrans" cxnId="{E9727A05-F53D-4567-8DAA-BD37F13BC80A}">
      <dgm:prSet/>
      <dgm:spPr/>
      <dgm:t>
        <a:bodyPr/>
        <a:lstStyle/>
        <a:p>
          <a:endParaRPr lang="en-US"/>
        </a:p>
      </dgm:t>
    </dgm:pt>
    <dgm:pt modelId="{5CDD5429-FEAA-4C39-A919-81C70F10B8B2}" type="sibTrans" cxnId="{E9727A05-F53D-4567-8DAA-BD37F13BC80A}">
      <dgm:prSet/>
      <dgm:spPr/>
      <dgm:t>
        <a:bodyPr/>
        <a:lstStyle/>
        <a:p>
          <a:endParaRPr lang="en-US"/>
        </a:p>
      </dgm:t>
    </dgm:pt>
    <dgm:pt modelId="{A4FFCD3A-AB09-461B-8EFC-4BE17F88911B}">
      <dgm:prSet/>
      <dgm:spPr/>
      <dgm:t>
        <a:bodyPr/>
        <a:lstStyle/>
        <a:p>
          <a:pPr rtl="0"/>
          <a:r>
            <a:rPr lang="kk-KZ" smtClean="0"/>
            <a:t>Персоналды бақылау және оқыту</a:t>
          </a:r>
          <a:endParaRPr lang="ru-RU"/>
        </a:p>
      </dgm:t>
    </dgm:pt>
    <dgm:pt modelId="{6449D2AD-B9B5-4D57-A43F-ADB32CC5790D}" type="parTrans" cxnId="{FE5285D0-15C9-41DD-8071-021F50831657}">
      <dgm:prSet/>
      <dgm:spPr/>
      <dgm:t>
        <a:bodyPr/>
        <a:lstStyle/>
        <a:p>
          <a:endParaRPr lang="en-US"/>
        </a:p>
      </dgm:t>
    </dgm:pt>
    <dgm:pt modelId="{6A0602CA-3BD0-4AA2-8743-F5E10134023A}" type="sibTrans" cxnId="{FE5285D0-15C9-41DD-8071-021F50831657}">
      <dgm:prSet/>
      <dgm:spPr/>
      <dgm:t>
        <a:bodyPr/>
        <a:lstStyle/>
        <a:p>
          <a:endParaRPr lang="en-US"/>
        </a:p>
      </dgm:t>
    </dgm:pt>
    <dgm:pt modelId="{17E6D90A-0EA7-4A0A-AEC5-647BD80B92DC}">
      <dgm:prSet/>
      <dgm:spPr/>
      <dgm:t>
        <a:bodyPr/>
        <a:lstStyle/>
        <a:p>
          <a:pPr rtl="0"/>
          <a:r>
            <a:rPr lang="kk-KZ" smtClean="0"/>
            <a:t>Тәуекелді бағалау</a:t>
          </a:r>
          <a:endParaRPr lang="ru-RU"/>
        </a:p>
      </dgm:t>
    </dgm:pt>
    <dgm:pt modelId="{31AD700A-6DC8-4CFE-8895-19B7E6C25543}" type="parTrans" cxnId="{414CAC9B-6252-45B5-A976-DF0BA178E5E4}">
      <dgm:prSet/>
      <dgm:spPr/>
      <dgm:t>
        <a:bodyPr/>
        <a:lstStyle/>
        <a:p>
          <a:endParaRPr lang="en-US"/>
        </a:p>
      </dgm:t>
    </dgm:pt>
    <dgm:pt modelId="{137F7D81-DA3B-477F-B9ED-D2227DC35E86}" type="sibTrans" cxnId="{414CAC9B-6252-45B5-A976-DF0BA178E5E4}">
      <dgm:prSet/>
      <dgm:spPr/>
      <dgm:t>
        <a:bodyPr/>
        <a:lstStyle/>
        <a:p>
          <a:endParaRPr lang="en-US"/>
        </a:p>
      </dgm:t>
    </dgm:pt>
    <dgm:pt modelId="{B7284A16-AD13-4A61-9F7A-EBDE2FF51C30}">
      <dgm:prSet/>
      <dgm:spPr/>
      <dgm:t>
        <a:bodyPr/>
        <a:lstStyle/>
        <a:p>
          <a:pPr rtl="0"/>
          <a:r>
            <a:rPr lang="kk-KZ" smtClean="0"/>
            <a:t>Жобалар мен іскер серіктестерге тиісті тексеру</a:t>
          </a:r>
          <a:endParaRPr lang="ru-RU"/>
        </a:p>
      </dgm:t>
    </dgm:pt>
    <dgm:pt modelId="{12C10BB9-9A39-4440-B756-02E71BDC3090}" type="parTrans" cxnId="{C12B4AEC-4943-437D-9C92-BAE39DE16248}">
      <dgm:prSet/>
      <dgm:spPr/>
      <dgm:t>
        <a:bodyPr/>
        <a:lstStyle/>
        <a:p>
          <a:endParaRPr lang="en-US"/>
        </a:p>
      </dgm:t>
    </dgm:pt>
    <dgm:pt modelId="{ACB02794-5147-4615-8E7D-CB195977A882}" type="sibTrans" cxnId="{C12B4AEC-4943-437D-9C92-BAE39DE16248}">
      <dgm:prSet/>
      <dgm:spPr/>
      <dgm:t>
        <a:bodyPr/>
        <a:lstStyle/>
        <a:p>
          <a:endParaRPr lang="en-US"/>
        </a:p>
      </dgm:t>
    </dgm:pt>
    <dgm:pt modelId="{27FB39F9-021E-4827-BB22-2A94671BC161}">
      <dgm:prSet/>
      <dgm:spPr/>
      <dgm:t>
        <a:bodyPr/>
        <a:lstStyle/>
        <a:p>
          <a:pPr rtl="0"/>
          <a:r>
            <a:rPr lang="kk-KZ" smtClean="0"/>
            <a:t>Қаржылық, коммерциялық және шарттық бақылау</a:t>
          </a:r>
          <a:endParaRPr lang="ru-RU"/>
        </a:p>
      </dgm:t>
    </dgm:pt>
    <dgm:pt modelId="{232806F6-AD48-45FE-AD3F-DD08B377B9CF}" type="parTrans" cxnId="{769BA150-A4B2-4DD9-83E9-FFD7AED0A168}">
      <dgm:prSet/>
      <dgm:spPr/>
      <dgm:t>
        <a:bodyPr/>
        <a:lstStyle/>
        <a:p>
          <a:endParaRPr lang="en-US"/>
        </a:p>
      </dgm:t>
    </dgm:pt>
    <dgm:pt modelId="{8D24A12A-6DF3-4035-B0F2-8F20AF2063EA}" type="sibTrans" cxnId="{769BA150-A4B2-4DD9-83E9-FFD7AED0A168}">
      <dgm:prSet/>
      <dgm:spPr/>
      <dgm:t>
        <a:bodyPr/>
        <a:lstStyle/>
        <a:p>
          <a:endParaRPr lang="en-US"/>
        </a:p>
      </dgm:t>
    </dgm:pt>
    <dgm:pt modelId="{828C13BF-9FEF-444A-AEC6-D98B1D91A6EF}">
      <dgm:prSet/>
      <dgm:spPr/>
      <dgm:t>
        <a:bodyPr/>
        <a:lstStyle/>
        <a:p>
          <a:pPr rtl="0"/>
          <a:r>
            <a:rPr lang="kk-KZ" smtClean="0"/>
            <a:t>Есеп беру, бақылау, тергеп тексеру және талдау</a:t>
          </a:r>
          <a:endParaRPr lang="ru-RU"/>
        </a:p>
      </dgm:t>
    </dgm:pt>
    <dgm:pt modelId="{A44633DD-3384-4925-93D7-62867AF7457E}" type="parTrans" cxnId="{D5C556A7-A5B2-41F9-9FB5-7B6DA058E342}">
      <dgm:prSet/>
      <dgm:spPr/>
      <dgm:t>
        <a:bodyPr/>
        <a:lstStyle/>
        <a:p>
          <a:endParaRPr lang="en-US"/>
        </a:p>
      </dgm:t>
    </dgm:pt>
    <dgm:pt modelId="{315D6724-0EBD-46F7-97E6-E0143CA00B0A}" type="sibTrans" cxnId="{D5C556A7-A5B2-41F9-9FB5-7B6DA058E342}">
      <dgm:prSet/>
      <dgm:spPr/>
      <dgm:t>
        <a:bodyPr/>
        <a:lstStyle/>
        <a:p>
          <a:endParaRPr lang="en-US"/>
        </a:p>
      </dgm:t>
    </dgm:pt>
    <dgm:pt modelId="{52B8F444-F838-4AD0-8BD8-93CE16A346FD}">
      <dgm:prSet/>
      <dgm:spPr/>
      <dgm:t>
        <a:bodyPr/>
        <a:lstStyle/>
        <a:p>
          <a:pPr rtl="0"/>
          <a:r>
            <a:rPr lang="kk-KZ" smtClean="0"/>
            <a:t>Түзету және үздіксіз жетілдіру</a:t>
          </a:r>
          <a:endParaRPr lang="ru-RU"/>
        </a:p>
      </dgm:t>
    </dgm:pt>
    <dgm:pt modelId="{220586BD-D465-41A2-A449-ADE4D5A529B0}" type="parTrans" cxnId="{DA9A4150-D1B2-49E3-9289-6EE67843259A}">
      <dgm:prSet/>
      <dgm:spPr/>
      <dgm:t>
        <a:bodyPr/>
        <a:lstStyle/>
        <a:p>
          <a:endParaRPr lang="en-US"/>
        </a:p>
      </dgm:t>
    </dgm:pt>
    <dgm:pt modelId="{BCF2D271-896F-450D-B314-E59849DD3DEC}" type="sibTrans" cxnId="{DA9A4150-D1B2-49E3-9289-6EE67843259A}">
      <dgm:prSet/>
      <dgm:spPr/>
      <dgm:t>
        <a:bodyPr/>
        <a:lstStyle/>
        <a:p>
          <a:endParaRPr lang="en-US"/>
        </a:p>
      </dgm:t>
    </dgm:pt>
    <dgm:pt modelId="{D658F859-D922-4DB7-8567-4AD681F609D7}" type="pres">
      <dgm:prSet presAssocID="{67E5F3BA-2950-4FAF-B98B-990A6504D259}" presName="Name0" presStyleCnt="0">
        <dgm:presLayoutVars>
          <dgm:dir/>
          <dgm:resizeHandles/>
        </dgm:presLayoutVars>
      </dgm:prSet>
      <dgm:spPr/>
      <dgm:t>
        <a:bodyPr/>
        <a:lstStyle/>
        <a:p>
          <a:endParaRPr lang="en-US"/>
        </a:p>
      </dgm:t>
    </dgm:pt>
    <dgm:pt modelId="{BB450D07-7511-4BF1-99BF-A9FAB109A09B}" type="pres">
      <dgm:prSet presAssocID="{0C941899-B128-444E-A6EE-B7A937603BDC}" presName="compNode" presStyleCnt="0"/>
      <dgm:spPr/>
    </dgm:pt>
    <dgm:pt modelId="{FB452279-8618-4EC8-914B-F9B255C75903}" type="pres">
      <dgm:prSet presAssocID="{0C941899-B128-444E-A6EE-B7A937603BDC}" presName="dummyConnPt" presStyleCnt="0"/>
      <dgm:spPr/>
    </dgm:pt>
    <dgm:pt modelId="{5C308E28-06A1-4AF7-8C3C-1C92D940C35E}" type="pres">
      <dgm:prSet presAssocID="{0C941899-B128-444E-A6EE-B7A937603BDC}" presName="node" presStyleLbl="node1" presStyleIdx="0" presStyleCnt="8">
        <dgm:presLayoutVars>
          <dgm:bulletEnabled val="1"/>
        </dgm:presLayoutVars>
      </dgm:prSet>
      <dgm:spPr/>
      <dgm:t>
        <a:bodyPr/>
        <a:lstStyle/>
        <a:p>
          <a:endParaRPr lang="en-US"/>
        </a:p>
      </dgm:t>
    </dgm:pt>
    <dgm:pt modelId="{1825F94A-9EC0-4F52-8408-3A8E9E7C3F58}" type="pres">
      <dgm:prSet presAssocID="{8FBBEBE7-8FF6-4DE7-96DC-C5A5B0791B29}" presName="sibTrans" presStyleLbl="bgSibTrans2D1" presStyleIdx="0" presStyleCnt="7"/>
      <dgm:spPr/>
      <dgm:t>
        <a:bodyPr/>
        <a:lstStyle/>
        <a:p>
          <a:endParaRPr lang="en-US"/>
        </a:p>
      </dgm:t>
    </dgm:pt>
    <dgm:pt modelId="{57263113-77AD-4820-9215-B44078E1EB4E}" type="pres">
      <dgm:prSet presAssocID="{8A360832-B271-4037-A8A2-84F298ACBBE9}" presName="compNode" presStyleCnt="0"/>
      <dgm:spPr/>
    </dgm:pt>
    <dgm:pt modelId="{0B10F13C-3D4E-4C03-BCD4-BEAD82AB1B66}" type="pres">
      <dgm:prSet presAssocID="{8A360832-B271-4037-A8A2-84F298ACBBE9}" presName="dummyConnPt" presStyleCnt="0"/>
      <dgm:spPr/>
    </dgm:pt>
    <dgm:pt modelId="{0C32A28E-5360-40CB-BA56-FE38755FAAFF}" type="pres">
      <dgm:prSet presAssocID="{8A360832-B271-4037-A8A2-84F298ACBBE9}" presName="node" presStyleLbl="node1" presStyleIdx="1" presStyleCnt="8">
        <dgm:presLayoutVars>
          <dgm:bulletEnabled val="1"/>
        </dgm:presLayoutVars>
      </dgm:prSet>
      <dgm:spPr/>
      <dgm:t>
        <a:bodyPr/>
        <a:lstStyle/>
        <a:p>
          <a:endParaRPr lang="en-US"/>
        </a:p>
      </dgm:t>
    </dgm:pt>
    <dgm:pt modelId="{D6471415-9F03-414D-B5B4-8C0BF4830753}" type="pres">
      <dgm:prSet presAssocID="{5CDD5429-FEAA-4C39-A919-81C70F10B8B2}" presName="sibTrans" presStyleLbl="bgSibTrans2D1" presStyleIdx="1" presStyleCnt="7"/>
      <dgm:spPr/>
      <dgm:t>
        <a:bodyPr/>
        <a:lstStyle/>
        <a:p>
          <a:endParaRPr lang="en-US"/>
        </a:p>
      </dgm:t>
    </dgm:pt>
    <dgm:pt modelId="{4FC8A00F-19E9-4994-ADAA-D21B08534E78}" type="pres">
      <dgm:prSet presAssocID="{A4FFCD3A-AB09-461B-8EFC-4BE17F88911B}" presName="compNode" presStyleCnt="0"/>
      <dgm:spPr/>
    </dgm:pt>
    <dgm:pt modelId="{B93E3A78-C521-43DC-8EFC-9CD2F18E9CEE}" type="pres">
      <dgm:prSet presAssocID="{A4FFCD3A-AB09-461B-8EFC-4BE17F88911B}" presName="dummyConnPt" presStyleCnt="0"/>
      <dgm:spPr/>
    </dgm:pt>
    <dgm:pt modelId="{740AF820-C2A8-4459-8703-F67930962E0C}" type="pres">
      <dgm:prSet presAssocID="{A4FFCD3A-AB09-461B-8EFC-4BE17F88911B}" presName="node" presStyleLbl="node1" presStyleIdx="2" presStyleCnt="8">
        <dgm:presLayoutVars>
          <dgm:bulletEnabled val="1"/>
        </dgm:presLayoutVars>
      </dgm:prSet>
      <dgm:spPr/>
      <dgm:t>
        <a:bodyPr/>
        <a:lstStyle/>
        <a:p>
          <a:endParaRPr lang="en-US"/>
        </a:p>
      </dgm:t>
    </dgm:pt>
    <dgm:pt modelId="{D91A889A-057B-4E51-AAF8-EC82417091C4}" type="pres">
      <dgm:prSet presAssocID="{6A0602CA-3BD0-4AA2-8743-F5E10134023A}" presName="sibTrans" presStyleLbl="bgSibTrans2D1" presStyleIdx="2" presStyleCnt="7"/>
      <dgm:spPr/>
      <dgm:t>
        <a:bodyPr/>
        <a:lstStyle/>
        <a:p>
          <a:endParaRPr lang="en-US"/>
        </a:p>
      </dgm:t>
    </dgm:pt>
    <dgm:pt modelId="{28C7C24F-A430-4BD3-9D40-44B1B8452D85}" type="pres">
      <dgm:prSet presAssocID="{17E6D90A-0EA7-4A0A-AEC5-647BD80B92DC}" presName="compNode" presStyleCnt="0"/>
      <dgm:spPr/>
    </dgm:pt>
    <dgm:pt modelId="{60239029-20D5-47BE-89EB-97C0A5BEA388}" type="pres">
      <dgm:prSet presAssocID="{17E6D90A-0EA7-4A0A-AEC5-647BD80B92DC}" presName="dummyConnPt" presStyleCnt="0"/>
      <dgm:spPr/>
    </dgm:pt>
    <dgm:pt modelId="{D2F3B3CE-1068-4FF0-940C-23B9A16F50E9}" type="pres">
      <dgm:prSet presAssocID="{17E6D90A-0EA7-4A0A-AEC5-647BD80B92DC}" presName="node" presStyleLbl="node1" presStyleIdx="3" presStyleCnt="8">
        <dgm:presLayoutVars>
          <dgm:bulletEnabled val="1"/>
        </dgm:presLayoutVars>
      </dgm:prSet>
      <dgm:spPr/>
      <dgm:t>
        <a:bodyPr/>
        <a:lstStyle/>
        <a:p>
          <a:endParaRPr lang="en-US"/>
        </a:p>
      </dgm:t>
    </dgm:pt>
    <dgm:pt modelId="{7019BA87-FA29-43AB-8144-C79E6E89DA5F}" type="pres">
      <dgm:prSet presAssocID="{137F7D81-DA3B-477F-B9ED-D2227DC35E86}" presName="sibTrans" presStyleLbl="bgSibTrans2D1" presStyleIdx="3" presStyleCnt="7"/>
      <dgm:spPr/>
      <dgm:t>
        <a:bodyPr/>
        <a:lstStyle/>
        <a:p>
          <a:endParaRPr lang="en-US"/>
        </a:p>
      </dgm:t>
    </dgm:pt>
    <dgm:pt modelId="{E7AAAF7A-2319-4AB1-8D31-AE5D0CFA488D}" type="pres">
      <dgm:prSet presAssocID="{B7284A16-AD13-4A61-9F7A-EBDE2FF51C30}" presName="compNode" presStyleCnt="0"/>
      <dgm:spPr/>
    </dgm:pt>
    <dgm:pt modelId="{463ABB24-AE7A-42BD-B212-F8AEF68B88AE}" type="pres">
      <dgm:prSet presAssocID="{B7284A16-AD13-4A61-9F7A-EBDE2FF51C30}" presName="dummyConnPt" presStyleCnt="0"/>
      <dgm:spPr/>
    </dgm:pt>
    <dgm:pt modelId="{F9125DB2-26A1-4FE4-B8C7-3BE1D3CF8CF2}" type="pres">
      <dgm:prSet presAssocID="{B7284A16-AD13-4A61-9F7A-EBDE2FF51C30}" presName="node" presStyleLbl="node1" presStyleIdx="4" presStyleCnt="8">
        <dgm:presLayoutVars>
          <dgm:bulletEnabled val="1"/>
        </dgm:presLayoutVars>
      </dgm:prSet>
      <dgm:spPr/>
      <dgm:t>
        <a:bodyPr/>
        <a:lstStyle/>
        <a:p>
          <a:endParaRPr lang="en-US"/>
        </a:p>
      </dgm:t>
    </dgm:pt>
    <dgm:pt modelId="{12870FF2-70FC-4E44-825A-8EB5E4DC2618}" type="pres">
      <dgm:prSet presAssocID="{ACB02794-5147-4615-8E7D-CB195977A882}" presName="sibTrans" presStyleLbl="bgSibTrans2D1" presStyleIdx="4" presStyleCnt="7"/>
      <dgm:spPr/>
      <dgm:t>
        <a:bodyPr/>
        <a:lstStyle/>
        <a:p>
          <a:endParaRPr lang="en-US"/>
        </a:p>
      </dgm:t>
    </dgm:pt>
    <dgm:pt modelId="{AAFE8450-59BA-41F4-9CF1-6EB17DB5D241}" type="pres">
      <dgm:prSet presAssocID="{27FB39F9-021E-4827-BB22-2A94671BC161}" presName="compNode" presStyleCnt="0"/>
      <dgm:spPr/>
    </dgm:pt>
    <dgm:pt modelId="{7A8DFA65-0159-41D7-A41B-C01FC6AFFB15}" type="pres">
      <dgm:prSet presAssocID="{27FB39F9-021E-4827-BB22-2A94671BC161}" presName="dummyConnPt" presStyleCnt="0"/>
      <dgm:spPr/>
    </dgm:pt>
    <dgm:pt modelId="{7284974B-B654-46B2-B669-61BBE975ED70}" type="pres">
      <dgm:prSet presAssocID="{27FB39F9-021E-4827-BB22-2A94671BC161}" presName="node" presStyleLbl="node1" presStyleIdx="5" presStyleCnt="8">
        <dgm:presLayoutVars>
          <dgm:bulletEnabled val="1"/>
        </dgm:presLayoutVars>
      </dgm:prSet>
      <dgm:spPr/>
      <dgm:t>
        <a:bodyPr/>
        <a:lstStyle/>
        <a:p>
          <a:endParaRPr lang="en-US"/>
        </a:p>
      </dgm:t>
    </dgm:pt>
    <dgm:pt modelId="{3476CCF4-06F2-44C2-99CE-C72C9209CC4F}" type="pres">
      <dgm:prSet presAssocID="{8D24A12A-6DF3-4035-B0F2-8F20AF2063EA}" presName="sibTrans" presStyleLbl="bgSibTrans2D1" presStyleIdx="5" presStyleCnt="7"/>
      <dgm:spPr/>
      <dgm:t>
        <a:bodyPr/>
        <a:lstStyle/>
        <a:p>
          <a:endParaRPr lang="en-US"/>
        </a:p>
      </dgm:t>
    </dgm:pt>
    <dgm:pt modelId="{391ECFF1-AA5C-4E92-92AD-22396C8067F2}" type="pres">
      <dgm:prSet presAssocID="{828C13BF-9FEF-444A-AEC6-D98B1D91A6EF}" presName="compNode" presStyleCnt="0"/>
      <dgm:spPr/>
    </dgm:pt>
    <dgm:pt modelId="{274BFFA5-0EAB-4918-B06B-C3913AE7BF1F}" type="pres">
      <dgm:prSet presAssocID="{828C13BF-9FEF-444A-AEC6-D98B1D91A6EF}" presName="dummyConnPt" presStyleCnt="0"/>
      <dgm:spPr/>
    </dgm:pt>
    <dgm:pt modelId="{BE89C4E6-BC63-4372-89E7-2A67DEB18E01}" type="pres">
      <dgm:prSet presAssocID="{828C13BF-9FEF-444A-AEC6-D98B1D91A6EF}" presName="node" presStyleLbl="node1" presStyleIdx="6" presStyleCnt="8">
        <dgm:presLayoutVars>
          <dgm:bulletEnabled val="1"/>
        </dgm:presLayoutVars>
      </dgm:prSet>
      <dgm:spPr/>
      <dgm:t>
        <a:bodyPr/>
        <a:lstStyle/>
        <a:p>
          <a:endParaRPr lang="en-US"/>
        </a:p>
      </dgm:t>
    </dgm:pt>
    <dgm:pt modelId="{E93DC8F4-8194-487C-8F76-622C4FFACEDE}" type="pres">
      <dgm:prSet presAssocID="{315D6724-0EBD-46F7-97E6-E0143CA00B0A}" presName="sibTrans" presStyleLbl="bgSibTrans2D1" presStyleIdx="6" presStyleCnt="7"/>
      <dgm:spPr/>
      <dgm:t>
        <a:bodyPr/>
        <a:lstStyle/>
        <a:p>
          <a:endParaRPr lang="en-US"/>
        </a:p>
      </dgm:t>
    </dgm:pt>
    <dgm:pt modelId="{CA2F2C24-710F-476C-BD7A-F5F9AADDD4BF}" type="pres">
      <dgm:prSet presAssocID="{52B8F444-F838-4AD0-8BD8-93CE16A346FD}" presName="compNode" presStyleCnt="0"/>
      <dgm:spPr/>
    </dgm:pt>
    <dgm:pt modelId="{C1747FE4-15D8-443C-A73E-61F25699BE06}" type="pres">
      <dgm:prSet presAssocID="{52B8F444-F838-4AD0-8BD8-93CE16A346FD}" presName="dummyConnPt" presStyleCnt="0"/>
      <dgm:spPr/>
    </dgm:pt>
    <dgm:pt modelId="{CD6B0CD1-44E0-4D90-BD3B-86CF3D47B2B9}" type="pres">
      <dgm:prSet presAssocID="{52B8F444-F838-4AD0-8BD8-93CE16A346FD}" presName="node" presStyleLbl="node1" presStyleIdx="7" presStyleCnt="8">
        <dgm:presLayoutVars>
          <dgm:bulletEnabled val="1"/>
        </dgm:presLayoutVars>
      </dgm:prSet>
      <dgm:spPr/>
      <dgm:t>
        <a:bodyPr/>
        <a:lstStyle/>
        <a:p>
          <a:endParaRPr lang="en-US"/>
        </a:p>
      </dgm:t>
    </dgm:pt>
  </dgm:ptLst>
  <dgm:cxnLst>
    <dgm:cxn modelId="{2C4811C2-1A53-4EAA-951A-595B90AA7FA9}" type="presOf" srcId="{67E5F3BA-2950-4FAF-B98B-990A6504D259}" destId="{D658F859-D922-4DB7-8567-4AD681F609D7}" srcOrd="0" destOrd="0" presId="urn:microsoft.com/office/officeart/2005/8/layout/bProcess4"/>
    <dgm:cxn modelId="{DA9A4150-D1B2-49E3-9289-6EE67843259A}" srcId="{67E5F3BA-2950-4FAF-B98B-990A6504D259}" destId="{52B8F444-F838-4AD0-8BD8-93CE16A346FD}" srcOrd="7" destOrd="0" parTransId="{220586BD-D465-41A2-A449-ADE4D5A529B0}" sibTransId="{BCF2D271-896F-450D-B314-E59849DD3DEC}"/>
    <dgm:cxn modelId="{E9727A05-F53D-4567-8DAA-BD37F13BC80A}" srcId="{67E5F3BA-2950-4FAF-B98B-990A6504D259}" destId="{8A360832-B271-4037-A8A2-84F298ACBBE9}" srcOrd="1" destOrd="0" parTransId="{37E9F6A5-69D3-445F-BC21-CC470A366DD8}" sibTransId="{5CDD5429-FEAA-4C39-A919-81C70F10B8B2}"/>
    <dgm:cxn modelId="{312B822A-43C1-43D5-8352-2822F5E0AF85}" type="presOf" srcId="{137F7D81-DA3B-477F-B9ED-D2227DC35E86}" destId="{7019BA87-FA29-43AB-8144-C79E6E89DA5F}" srcOrd="0" destOrd="0" presId="urn:microsoft.com/office/officeart/2005/8/layout/bProcess4"/>
    <dgm:cxn modelId="{D4E617AA-918A-4A02-A5C5-9172ACA65088}" type="presOf" srcId="{828C13BF-9FEF-444A-AEC6-D98B1D91A6EF}" destId="{BE89C4E6-BC63-4372-89E7-2A67DEB18E01}" srcOrd="0" destOrd="0" presId="urn:microsoft.com/office/officeart/2005/8/layout/bProcess4"/>
    <dgm:cxn modelId="{725C5111-8A56-4FCE-B4DB-068BCE7D22BE}" type="presOf" srcId="{A4FFCD3A-AB09-461B-8EFC-4BE17F88911B}" destId="{740AF820-C2A8-4459-8703-F67930962E0C}" srcOrd="0" destOrd="0" presId="urn:microsoft.com/office/officeart/2005/8/layout/bProcess4"/>
    <dgm:cxn modelId="{FE5285D0-15C9-41DD-8071-021F50831657}" srcId="{67E5F3BA-2950-4FAF-B98B-990A6504D259}" destId="{A4FFCD3A-AB09-461B-8EFC-4BE17F88911B}" srcOrd="2" destOrd="0" parTransId="{6449D2AD-B9B5-4D57-A43F-ADB32CC5790D}" sibTransId="{6A0602CA-3BD0-4AA2-8743-F5E10134023A}"/>
    <dgm:cxn modelId="{4BB26101-207A-4854-9065-DCAF042CFDBC}" type="presOf" srcId="{52B8F444-F838-4AD0-8BD8-93CE16A346FD}" destId="{CD6B0CD1-44E0-4D90-BD3B-86CF3D47B2B9}" srcOrd="0" destOrd="0" presId="urn:microsoft.com/office/officeart/2005/8/layout/bProcess4"/>
    <dgm:cxn modelId="{6E1CEA80-36B8-4AEF-835B-E7C907EF89FF}" type="presOf" srcId="{0C941899-B128-444E-A6EE-B7A937603BDC}" destId="{5C308E28-06A1-4AF7-8C3C-1C92D940C35E}" srcOrd="0" destOrd="0" presId="urn:microsoft.com/office/officeart/2005/8/layout/bProcess4"/>
    <dgm:cxn modelId="{769BA150-A4B2-4DD9-83E9-FFD7AED0A168}" srcId="{67E5F3BA-2950-4FAF-B98B-990A6504D259}" destId="{27FB39F9-021E-4827-BB22-2A94671BC161}" srcOrd="5" destOrd="0" parTransId="{232806F6-AD48-45FE-AD3F-DD08B377B9CF}" sibTransId="{8D24A12A-6DF3-4035-B0F2-8F20AF2063EA}"/>
    <dgm:cxn modelId="{126F3BAF-FC77-4D9C-BD3B-280CC198D131}" type="presOf" srcId="{B7284A16-AD13-4A61-9F7A-EBDE2FF51C30}" destId="{F9125DB2-26A1-4FE4-B8C7-3BE1D3CF8CF2}" srcOrd="0" destOrd="0" presId="urn:microsoft.com/office/officeart/2005/8/layout/bProcess4"/>
    <dgm:cxn modelId="{C12B4AEC-4943-437D-9C92-BAE39DE16248}" srcId="{67E5F3BA-2950-4FAF-B98B-990A6504D259}" destId="{B7284A16-AD13-4A61-9F7A-EBDE2FF51C30}" srcOrd="4" destOrd="0" parTransId="{12C10BB9-9A39-4440-B756-02E71BDC3090}" sibTransId="{ACB02794-5147-4615-8E7D-CB195977A882}"/>
    <dgm:cxn modelId="{4179239F-2B38-4051-9479-395B7F691880}" type="presOf" srcId="{8D24A12A-6DF3-4035-B0F2-8F20AF2063EA}" destId="{3476CCF4-06F2-44C2-99CE-C72C9209CC4F}" srcOrd="0" destOrd="0" presId="urn:microsoft.com/office/officeart/2005/8/layout/bProcess4"/>
    <dgm:cxn modelId="{414CAC9B-6252-45B5-A976-DF0BA178E5E4}" srcId="{67E5F3BA-2950-4FAF-B98B-990A6504D259}" destId="{17E6D90A-0EA7-4A0A-AEC5-647BD80B92DC}" srcOrd="3" destOrd="0" parTransId="{31AD700A-6DC8-4CFE-8895-19B7E6C25543}" sibTransId="{137F7D81-DA3B-477F-B9ED-D2227DC35E86}"/>
    <dgm:cxn modelId="{EF8F8803-C3F3-4A77-8FE4-1B972E8CFF84}" srcId="{67E5F3BA-2950-4FAF-B98B-990A6504D259}" destId="{0C941899-B128-444E-A6EE-B7A937603BDC}" srcOrd="0" destOrd="0" parTransId="{4591079F-0861-4B52-9CEE-627090C2AA8E}" sibTransId="{8FBBEBE7-8FF6-4DE7-96DC-C5A5B0791B29}"/>
    <dgm:cxn modelId="{D5C556A7-A5B2-41F9-9FB5-7B6DA058E342}" srcId="{67E5F3BA-2950-4FAF-B98B-990A6504D259}" destId="{828C13BF-9FEF-444A-AEC6-D98B1D91A6EF}" srcOrd="6" destOrd="0" parTransId="{A44633DD-3384-4925-93D7-62867AF7457E}" sibTransId="{315D6724-0EBD-46F7-97E6-E0143CA00B0A}"/>
    <dgm:cxn modelId="{DD9E34DA-37A6-4B01-9672-5FE2333F5EB8}" type="presOf" srcId="{8FBBEBE7-8FF6-4DE7-96DC-C5A5B0791B29}" destId="{1825F94A-9EC0-4F52-8408-3A8E9E7C3F58}" srcOrd="0" destOrd="0" presId="urn:microsoft.com/office/officeart/2005/8/layout/bProcess4"/>
    <dgm:cxn modelId="{31998B99-78E5-4671-94F4-2333C6C65A68}" type="presOf" srcId="{27FB39F9-021E-4827-BB22-2A94671BC161}" destId="{7284974B-B654-46B2-B669-61BBE975ED70}" srcOrd="0" destOrd="0" presId="urn:microsoft.com/office/officeart/2005/8/layout/bProcess4"/>
    <dgm:cxn modelId="{757933A1-607C-4106-B5D1-051C5548AF10}" type="presOf" srcId="{8A360832-B271-4037-A8A2-84F298ACBBE9}" destId="{0C32A28E-5360-40CB-BA56-FE38755FAAFF}" srcOrd="0" destOrd="0" presId="urn:microsoft.com/office/officeart/2005/8/layout/bProcess4"/>
    <dgm:cxn modelId="{C10F9FE9-0A90-406D-8DE5-F1EA2C805D82}" type="presOf" srcId="{17E6D90A-0EA7-4A0A-AEC5-647BD80B92DC}" destId="{D2F3B3CE-1068-4FF0-940C-23B9A16F50E9}" srcOrd="0" destOrd="0" presId="urn:microsoft.com/office/officeart/2005/8/layout/bProcess4"/>
    <dgm:cxn modelId="{B283FCEB-E697-4696-9FED-51CAF261315F}" type="presOf" srcId="{5CDD5429-FEAA-4C39-A919-81C70F10B8B2}" destId="{D6471415-9F03-414D-B5B4-8C0BF4830753}" srcOrd="0" destOrd="0" presId="urn:microsoft.com/office/officeart/2005/8/layout/bProcess4"/>
    <dgm:cxn modelId="{1677A9FC-8778-44E8-A6BE-1E14DB8ACD3A}" type="presOf" srcId="{ACB02794-5147-4615-8E7D-CB195977A882}" destId="{12870FF2-70FC-4E44-825A-8EB5E4DC2618}" srcOrd="0" destOrd="0" presId="urn:microsoft.com/office/officeart/2005/8/layout/bProcess4"/>
    <dgm:cxn modelId="{249E2FA9-DA2D-4681-AA2D-3B83D379E2B4}" type="presOf" srcId="{315D6724-0EBD-46F7-97E6-E0143CA00B0A}" destId="{E93DC8F4-8194-487C-8F76-622C4FFACEDE}" srcOrd="0" destOrd="0" presId="urn:microsoft.com/office/officeart/2005/8/layout/bProcess4"/>
    <dgm:cxn modelId="{A122E133-24EB-4B37-8E9B-86D9C79F627D}" type="presOf" srcId="{6A0602CA-3BD0-4AA2-8743-F5E10134023A}" destId="{D91A889A-057B-4E51-AAF8-EC82417091C4}" srcOrd="0" destOrd="0" presId="urn:microsoft.com/office/officeart/2005/8/layout/bProcess4"/>
    <dgm:cxn modelId="{F563BCBE-2225-445B-AEEE-3C7C80402FA7}" type="presParOf" srcId="{D658F859-D922-4DB7-8567-4AD681F609D7}" destId="{BB450D07-7511-4BF1-99BF-A9FAB109A09B}" srcOrd="0" destOrd="0" presId="urn:microsoft.com/office/officeart/2005/8/layout/bProcess4"/>
    <dgm:cxn modelId="{AAE0C2AC-A8D1-4733-BAA0-C7CD211EAB46}" type="presParOf" srcId="{BB450D07-7511-4BF1-99BF-A9FAB109A09B}" destId="{FB452279-8618-4EC8-914B-F9B255C75903}" srcOrd="0" destOrd="0" presId="urn:microsoft.com/office/officeart/2005/8/layout/bProcess4"/>
    <dgm:cxn modelId="{8E933B84-964F-49FD-84B6-3FDC910F3F54}" type="presParOf" srcId="{BB450D07-7511-4BF1-99BF-A9FAB109A09B}" destId="{5C308E28-06A1-4AF7-8C3C-1C92D940C35E}" srcOrd="1" destOrd="0" presId="urn:microsoft.com/office/officeart/2005/8/layout/bProcess4"/>
    <dgm:cxn modelId="{EF152540-5EA3-4462-8306-B2B8B14014F8}" type="presParOf" srcId="{D658F859-D922-4DB7-8567-4AD681F609D7}" destId="{1825F94A-9EC0-4F52-8408-3A8E9E7C3F58}" srcOrd="1" destOrd="0" presId="urn:microsoft.com/office/officeart/2005/8/layout/bProcess4"/>
    <dgm:cxn modelId="{1C412A9D-AC44-448A-9B58-275260440E05}" type="presParOf" srcId="{D658F859-D922-4DB7-8567-4AD681F609D7}" destId="{57263113-77AD-4820-9215-B44078E1EB4E}" srcOrd="2" destOrd="0" presId="urn:microsoft.com/office/officeart/2005/8/layout/bProcess4"/>
    <dgm:cxn modelId="{2726AFB7-93C0-4148-AF46-3F30D4090E05}" type="presParOf" srcId="{57263113-77AD-4820-9215-B44078E1EB4E}" destId="{0B10F13C-3D4E-4C03-BCD4-BEAD82AB1B66}" srcOrd="0" destOrd="0" presId="urn:microsoft.com/office/officeart/2005/8/layout/bProcess4"/>
    <dgm:cxn modelId="{153A4E3B-0451-404A-B923-9C8EDCDA59DE}" type="presParOf" srcId="{57263113-77AD-4820-9215-B44078E1EB4E}" destId="{0C32A28E-5360-40CB-BA56-FE38755FAAFF}" srcOrd="1" destOrd="0" presId="urn:microsoft.com/office/officeart/2005/8/layout/bProcess4"/>
    <dgm:cxn modelId="{CD68B912-4D6E-4E32-930F-86CF91798855}" type="presParOf" srcId="{D658F859-D922-4DB7-8567-4AD681F609D7}" destId="{D6471415-9F03-414D-B5B4-8C0BF4830753}" srcOrd="3" destOrd="0" presId="urn:microsoft.com/office/officeart/2005/8/layout/bProcess4"/>
    <dgm:cxn modelId="{F4C2FAA5-712A-40F9-8D62-242FAA5DBCB4}" type="presParOf" srcId="{D658F859-D922-4DB7-8567-4AD681F609D7}" destId="{4FC8A00F-19E9-4994-ADAA-D21B08534E78}" srcOrd="4" destOrd="0" presId="urn:microsoft.com/office/officeart/2005/8/layout/bProcess4"/>
    <dgm:cxn modelId="{DA056BCB-B83A-4B07-A9E9-AC8C3CF40F19}" type="presParOf" srcId="{4FC8A00F-19E9-4994-ADAA-D21B08534E78}" destId="{B93E3A78-C521-43DC-8EFC-9CD2F18E9CEE}" srcOrd="0" destOrd="0" presId="urn:microsoft.com/office/officeart/2005/8/layout/bProcess4"/>
    <dgm:cxn modelId="{63F39533-0A04-48B1-8D07-0766335BBA71}" type="presParOf" srcId="{4FC8A00F-19E9-4994-ADAA-D21B08534E78}" destId="{740AF820-C2A8-4459-8703-F67930962E0C}" srcOrd="1" destOrd="0" presId="urn:microsoft.com/office/officeart/2005/8/layout/bProcess4"/>
    <dgm:cxn modelId="{8140E625-53F5-4EF0-A8FC-4BD3C76F5D24}" type="presParOf" srcId="{D658F859-D922-4DB7-8567-4AD681F609D7}" destId="{D91A889A-057B-4E51-AAF8-EC82417091C4}" srcOrd="5" destOrd="0" presId="urn:microsoft.com/office/officeart/2005/8/layout/bProcess4"/>
    <dgm:cxn modelId="{DF6488E0-5F6D-4923-ACF1-C59577CE95F9}" type="presParOf" srcId="{D658F859-D922-4DB7-8567-4AD681F609D7}" destId="{28C7C24F-A430-4BD3-9D40-44B1B8452D85}" srcOrd="6" destOrd="0" presId="urn:microsoft.com/office/officeart/2005/8/layout/bProcess4"/>
    <dgm:cxn modelId="{D8F2231D-3BA0-47B5-9681-E5127F0868D7}" type="presParOf" srcId="{28C7C24F-A430-4BD3-9D40-44B1B8452D85}" destId="{60239029-20D5-47BE-89EB-97C0A5BEA388}" srcOrd="0" destOrd="0" presId="urn:microsoft.com/office/officeart/2005/8/layout/bProcess4"/>
    <dgm:cxn modelId="{8AADDE74-2C4D-459D-9B2E-0B19ECBB68A1}" type="presParOf" srcId="{28C7C24F-A430-4BD3-9D40-44B1B8452D85}" destId="{D2F3B3CE-1068-4FF0-940C-23B9A16F50E9}" srcOrd="1" destOrd="0" presId="urn:microsoft.com/office/officeart/2005/8/layout/bProcess4"/>
    <dgm:cxn modelId="{DBE4F3A6-4B58-4248-9E46-29AA54162A61}" type="presParOf" srcId="{D658F859-D922-4DB7-8567-4AD681F609D7}" destId="{7019BA87-FA29-43AB-8144-C79E6E89DA5F}" srcOrd="7" destOrd="0" presId="urn:microsoft.com/office/officeart/2005/8/layout/bProcess4"/>
    <dgm:cxn modelId="{F3D6D040-C97A-4F76-8AA3-D6A1A2D0E5CF}" type="presParOf" srcId="{D658F859-D922-4DB7-8567-4AD681F609D7}" destId="{E7AAAF7A-2319-4AB1-8D31-AE5D0CFA488D}" srcOrd="8" destOrd="0" presId="urn:microsoft.com/office/officeart/2005/8/layout/bProcess4"/>
    <dgm:cxn modelId="{1EBC3DE8-6CBD-40A6-9A50-4DE5B41C6A93}" type="presParOf" srcId="{E7AAAF7A-2319-4AB1-8D31-AE5D0CFA488D}" destId="{463ABB24-AE7A-42BD-B212-F8AEF68B88AE}" srcOrd="0" destOrd="0" presId="urn:microsoft.com/office/officeart/2005/8/layout/bProcess4"/>
    <dgm:cxn modelId="{6A0B8F01-1FF4-417F-89BF-A5CC616D8FDE}" type="presParOf" srcId="{E7AAAF7A-2319-4AB1-8D31-AE5D0CFA488D}" destId="{F9125DB2-26A1-4FE4-B8C7-3BE1D3CF8CF2}" srcOrd="1" destOrd="0" presId="urn:microsoft.com/office/officeart/2005/8/layout/bProcess4"/>
    <dgm:cxn modelId="{12102257-9C65-4AEC-8D55-41F591836EB5}" type="presParOf" srcId="{D658F859-D922-4DB7-8567-4AD681F609D7}" destId="{12870FF2-70FC-4E44-825A-8EB5E4DC2618}" srcOrd="9" destOrd="0" presId="urn:microsoft.com/office/officeart/2005/8/layout/bProcess4"/>
    <dgm:cxn modelId="{3A7A8CAB-5E24-45C4-B2B8-F7DFFBE45C0F}" type="presParOf" srcId="{D658F859-D922-4DB7-8567-4AD681F609D7}" destId="{AAFE8450-59BA-41F4-9CF1-6EB17DB5D241}" srcOrd="10" destOrd="0" presId="urn:microsoft.com/office/officeart/2005/8/layout/bProcess4"/>
    <dgm:cxn modelId="{40C74338-BAF0-4307-9765-CA35197B9BF8}" type="presParOf" srcId="{AAFE8450-59BA-41F4-9CF1-6EB17DB5D241}" destId="{7A8DFA65-0159-41D7-A41B-C01FC6AFFB15}" srcOrd="0" destOrd="0" presId="urn:microsoft.com/office/officeart/2005/8/layout/bProcess4"/>
    <dgm:cxn modelId="{6E025D58-132A-4118-BDA6-3969D890E748}" type="presParOf" srcId="{AAFE8450-59BA-41F4-9CF1-6EB17DB5D241}" destId="{7284974B-B654-46B2-B669-61BBE975ED70}" srcOrd="1" destOrd="0" presId="urn:microsoft.com/office/officeart/2005/8/layout/bProcess4"/>
    <dgm:cxn modelId="{58E3B4FB-23C7-4CEF-89A2-5126AFD6FF11}" type="presParOf" srcId="{D658F859-D922-4DB7-8567-4AD681F609D7}" destId="{3476CCF4-06F2-44C2-99CE-C72C9209CC4F}" srcOrd="11" destOrd="0" presId="urn:microsoft.com/office/officeart/2005/8/layout/bProcess4"/>
    <dgm:cxn modelId="{17153524-9B8A-4904-83AE-B7893C59A68E}" type="presParOf" srcId="{D658F859-D922-4DB7-8567-4AD681F609D7}" destId="{391ECFF1-AA5C-4E92-92AD-22396C8067F2}" srcOrd="12" destOrd="0" presId="urn:microsoft.com/office/officeart/2005/8/layout/bProcess4"/>
    <dgm:cxn modelId="{A0843562-D699-4208-9BD3-DF5C16E38715}" type="presParOf" srcId="{391ECFF1-AA5C-4E92-92AD-22396C8067F2}" destId="{274BFFA5-0EAB-4918-B06B-C3913AE7BF1F}" srcOrd="0" destOrd="0" presId="urn:microsoft.com/office/officeart/2005/8/layout/bProcess4"/>
    <dgm:cxn modelId="{05871075-F869-4909-A8AF-0092BEE5783B}" type="presParOf" srcId="{391ECFF1-AA5C-4E92-92AD-22396C8067F2}" destId="{BE89C4E6-BC63-4372-89E7-2A67DEB18E01}" srcOrd="1" destOrd="0" presId="urn:microsoft.com/office/officeart/2005/8/layout/bProcess4"/>
    <dgm:cxn modelId="{2F4256B3-8FA0-4B3E-963B-2CFE4FD38F72}" type="presParOf" srcId="{D658F859-D922-4DB7-8567-4AD681F609D7}" destId="{E93DC8F4-8194-487C-8F76-622C4FFACEDE}" srcOrd="13" destOrd="0" presId="urn:microsoft.com/office/officeart/2005/8/layout/bProcess4"/>
    <dgm:cxn modelId="{537A76C9-52F7-498A-A84E-C5DCD80ED169}" type="presParOf" srcId="{D658F859-D922-4DB7-8567-4AD681F609D7}" destId="{CA2F2C24-710F-476C-BD7A-F5F9AADDD4BF}" srcOrd="14" destOrd="0" presId="urn:microsoft.com/office/officeart/2005/8/layout/bProcess4"/>
    <dgm:cxn modelId="{FAFE147A-3B71-48CB-AEA8-F7B3A20E7872}" type="presParOf" srcId="{CA2F2C24-710F-476C-BD7A-F5F9AADDD4BF}" destId="{C1747FE4-15D8-443C-A73E-61F25699BE06}" srcOrd="0" destOrd="0" presId="urn:microsoft.com/office/officeart/2005/8/layout/bProcess4"/>
    <dgm:cxn modelId="{5A9A07E7-3AA8-41F2-9E10-9C5FFDC2B10B}" type="presParOf" srcId="{CA2F2C24-710F-476C-BD7A-F5F9AADDD4BF}" destId="{CD6B0CD1-44E0-4D90-BD3B-86CF3D47B2B9}"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74E6DBE-65BC-4F22-894D-5E4526E9677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8059B0CF-010E-4F95-BECC-FE0A9A025CA4}">
      <dgm:prSet/>
      <dgm:spPr/>
      <dgm:t>
        <a:bodyPr/>
        <a:lstStyle/>
        <a:p>
          <a:pPr rtl="0"/>
          <a:r>
            <a:rPr lang="ru-RU" smtClean="0"/>
            <a:t>ЭЫДҰ-ның Сыбайлас жемқорлыққа қарсы комплаенс-бақылауды дамыту жөніндегі ұсыныстары</a:t>
          </a:r>
          <a:endParaRPr lang="ru-RU"/>
        </a:p>
      </dgm:t>
    </dgm:pt>
    <dgm:pt modelId="{FD585ED0-1DF5-46C6-91D9-9B2D92B5BAFA}" type="parTrans" cxnId="{28AA28BD-9379-4DFD-8A8D-17CBBCD8185E}">
      <dgm:prSet/>
      <dgm:spPr/>
      <dgm:t>
        <a:bodyPr/>
        <a:lstStyle/>
        <a:p>
          <a:endParaRPr lang="en-US"/>
        </a:p>
      </dgm:t>
    </dgm:pt>
    <dgm:pt modelId="{7D766A33-0FF4-4E08-8422-CB3F7B6CFE4A}" type="sibTrans" cxnId="{28AA28BD-9379-4DFD-8A8D-17CBBCD8185E}">
      <dgm:prSet/>
      <dgm:spPr/>
      <dgm:t>
        <a:bodyPr/>
        <a:lstStyle/>
        <a:p>
          <a:endParaRPr lang="en-US"/>
        </a:p>
      </dgm:t>
    </dgm:pt>
    <dgm:pt modelId="{76F065B4-21B1-4645-9786-FB3EDEC900B7}">
      <dgm:prSet/>
      <dgm:spPr/>
      <dgm:t>
        <a:bodyPr/>
        <a:lstStyle/>
        <a:p>
          <a:pPr rtl="0"/>
          <a:r>
            <a:rPr lang="ru-RU" smtClean="0"/>
            <a:t>Ақшаны жылыстатуға, терроризмді қаржыландыруға қарсы күрестің халықаралық стандарттары (ФАТФ)</a:t>
          </a:r>
          <a:endParaRPr lang="ru-RU"/>
        </a:p>
      </dgm:t>
    </dgm:pt>
    <dgm:pt modelId="{2490AB85-800C-4C63-B2E7-BB9202D47C7D}" type="parTrans" cxnId="{56A9E352-1D11-4770-814D-71850C6F6CF3}">
      <dgm:prSet/>
      <dgm:spPr/>
      <dgm:t>
        <a:bodyPr/>
        <a:lstStyle/>
        <a:p>
          <a:endParaRPr lang="en-US"/>
        </a:p>
      </dgm:t>
    </dgm:pt>
    <dgm:pt modelId="{61742A55-61F0-43EE-8F81-55C3B0C0DD7F}" type="sibTrans" cxnId="{56A9E352-1D11-4770-814D-71850C6F6CF3}">
      <dgm:prSet/>
      <dgm:spPr/>
      <dgm:t>
        <a:bodyPr/>
        <a:lstStyle/>
        <a:p>
          <a:endParaRPr lang="en-US"/>
        </a:p>
      </dgm:t>
    </dgm:pt>
    <dgm:pt modelId="{CC872BB0-CBB1-4CD6-B55B-072C1BC7C9E0}">
      <dgm:prSet/>
      <dgm:spPr/>
      <dgm:t>
        <a:bodyPr/>
        <a:lstStyle/>
        <a:p>
          <a:pPr rtl="0"/>
          <a:r>
            <a:rPr lang="ru-RU" smtClean="0"/>
            <a:t>Комплаенс құру бойынша Ұлттық әдістемелік ұсыныстар (АҚШ, Ұлыбритания)</a:t>
          </a:r>
          <a:endParaRPr lang="ru-RU"/>
        </a:p>
      </dgm:t>
    </dgm:pt>
    <dgm:pt modelId="{1F2E6F65-3E6D-40DC-B352-1220E779E31B}" type="parTrans" cxnId="{10AE5506-8AC2-4CD4-89A3-BBA3E9E62CAE}">
      <dgm:prSet/>
      <dgm:spPr/>
      <dgm:t>
        <a:bodyPr/>
        <a:lstStyle/>
        <a:p>
          <a:endParaRPr lang="en-US"/>
        </a:p>
      </dgm:t>
    </dgm:pt>
    <dgm:pt modelId="{B444B921-C6F4-4B8E-87F4-C33999D3A3B2}" type="sibTrans" cxnId="{10AE5506-8AC2-4CD4-89A3-BBA3E9E62CAE}">
      <dgm:prSet/>
      <dgm:spPr/>
      <dgm:t>
        <a:bodyPr/>
        <a:lstStyle/>
        <a:p>
          <a:endParaRPr lang="en-US"/>
        </a:p>
      </dgm:t>
    </dgm:pt>
    <dgm:pt modelId="{D057C67C-F7EA-4BED-AA9E-FDE7CE39276E}">
      <dgm:prSet/>
      <dgm:spPr/>
      <dgm:t>
        <a:bodyPr/>
        <a:lstStyle/>
        <a:p>
          <a:pPr rtl="0"/>
          <a:r>
            <a:rPr lang="ru-RU" smtClean="0"/>
            <a:t>2017 жыл</a:t>
          </a:r>
          <a:r>
            <a:rPr lang="kk-KZ" smtClean="0"/>
            <a:t>ғ</a:t>
          </a:r>
          <a:r>
            <a:rPr lang="ru-RU" smtClean="0"/>
            <a:t>ы «Сыбайлас жемқорлыққа қарсы басқару жүйесі» ҚР СТ 3049-2017 Қазақстан ұлттық стандарты қабылданды (мазмұны бойынша төмендегі </a:t>
          </a:r>
          <a:r>
            <a:rPr lang="en-US" smtClean="0"/>
            <a:t>ISO 37001 </a:t>
          </a:r>
          <a:r>
            <a:rPr lang="ru-RU" smtClean="0"/>
            <a:t>стандартына сәйкес). </a:t>
          </a:r>
          <a:endParaRPr lang="ru-RU"/>
        </a:p>
      </dgm:t>
    </dgm:pt>
    <dgm:pt modelId="{303518E9-8A1A-4D5F-A994-BC0BD3ACBA3C}" type="parTrans" cxnId="{9DF70AF5-4498-4223-8876-646D65E631AA}">
      <dgm:prSet/>
      <dgm:spPr/>
      <dgm:t>
        <a:bodyPr/>
        <a:lstStyle/>
        <a:p>
          <a:endParaRPr lang="en-US"/>
        </a:p>
      </dgm:t>
    </dgm:pt>
    <dgm:pt modelId="{033748F5-E05F-48BB-BFB4-7CCCC32A294E}" type="sibTrans" cxnId="{9DF70AF5-4498-4223-8876-646D65E631AA}">
      <dgm:prSet/>
      <dgm:spPr/>
      <dgm:t>
        <a:bodyPr/>
        <a:lstStyle/>
        <a:p>
          <a:endParaRPr lang="en-US"/>
        </a:p>
      </dgm:t>
    </dgm:pt>
    <dgm:pt modelId="{C7D3258D-948C-4BD3-9374-2CF2ECFA40F7}">
      <dgm:prSet/>
      <dgm:spPr/>
      <dgm:t>
        <a:bodyPr/>
        <a:lstStyle/>
        <a:p>
          <a:pPr rtl="0"/>
          <a:r>
            <a:rPr lang="ru-RU" b="1" smtClean="0"/>
            <a:t>Парақорлыққа қарсы іс-қимыл менеджменті жүйесі. </a:t>
          </a:r>
          <a:r>
            <a:rPr lang="en-US" b="1" smtClean="0"/>
            <a:t>ISO 37001: 2016 </a:t>
          </a:r>
          <a:r>
            <a:rPr lang="ru-RU" b="1" smtClean="0"/>
            <a:t>халықаралық стандарты</a:t>
          </a:r>
          <a:r>
            <a:rPr lang="ru-RU" smtClean="0"/>
            <a:t>. </a:t>
          </a:r>
          <a:endParaRPr lang="ru-RU"/>
        </a:p>
      </dgm:t>
    </dgm:pt>
    <dgm:pt modelId="{A91EFB0F-756F-4E13-BED2-408C6BA87CC1}" type="parTrans" cxnId="{BD5A2508-2D65-48A8-84BD-EAF4C5218979}">
      <dgm:prSet/>
      <dgm:spPr/>
      <dgm:t>
        <a:bodyPr/>
        <a:lstStyle/>
        <a:p>
          <a:endParaRPr lang="en-US"/>
        </a:p>
      </dgm:t>
    </dgm:pt>
    <dgm:pt modelId="{639C6D79-40F6-4775-9F97-78C57A6A22C8}" type="sibTrans" cxnId="{BD5A2508-2D65-48A8-84BD-EAF4C5218979}">
      <dgm:prSet/>
      <dgm:spPr/>
      <dgm:t>
        <a:bodyPr/>
        <a:lstStyle/>
        <a:p>
          <a:endParaRPr lang="en-US"/>
        </a:p>
      </dgm:t>
    </dgm:pt>
    <dgm:pt modelId="{57588104-D7B5-4348-9215-5D6A839643AB}" type="pres">
      <dgm:prSet presAssocID="{774E6DBE-65BC-4F22-894D-5E4526E96779}" presName="linear" presStyleCnt="0">
        <dgm:presLayoutVars>
          <dgm:animLvl val="lvl"/>
          <dgm:resizeHandles val="exact"/>
        </dgm:presLayoutVars>
      </dgm:prSet>
      <dgm:spPr/>
      <dgm:t>
        <a:bodyPr/>
        <a:lstStyle/>
        <a:p>
          <a:endParaRPr lang="en-US"/>
        </a:p>
      </dgm:t>
    </dgm:pt>
    <dgm:pt modelId="{A5BE7B08-87BB-4882-8F0B-BE142E6F4485}" type="pres">
      <dgm:prSet presAssocID="{8059B0CF-010E-4F95-BECC-FE0A9A025CA4}" presName="parentText" presStyleLbl="node1" presStyleIdx="0" presStyleCnt="5">
        <dgm:presLayoutVars>
          <dgm:chMax val="0"/>
          <dgm:bulletEnabled val="1"/>
        </dgm:presLayoutVars>
      </dgm:prSet>
      <dgm:spPr/>
      <dgm:t>
        <a:bodyPr/>
        <a:lstStyle/>
        <a:p>
          <a:endParaRPr lang="en-US"/>
        </a:p>
      </dgm:t>
    </dgm:pt>
    <dgm:pt modelId="{9A9378B4-D1A2-42FC-95BA-447E5EA31BFB}" type="pres">
      <dgm:prSet presAssocID="{7D766A33-0FF4-4E08-8422-CB3F7B6CFE4A}" presName="spacer" presStyleCnt="0"/>
      <dgm:spPr/>
    </dgm:pt>
    <dgm:pt modelId="{70CF7A14-E834-45CC-9363-C1CD8CD6DA3D}" type="pres">
      <dgm:prSet presAssocID="{76F065B4-21B1-4645-9786-FB3EDEC900B7}" presName="parentText" presStyleLbl="node1" presStyleIdx="1" presStyleCnt="5">
        <dgm:presLayoutVars>
          <dgm:chMax val="0"/>
          <dgm:bulletEnabled val="1"/>
        </dgm:presLayoutVars>
      </dgm:prSet>
      <dgm:spPr/>
      <dgm:t>
        <a:bodyPr/>
        <a:lstStyle/>
        <a:p>
          <a:endParaRPr lang="en-US"/>
        </a:p>
      </dgm:t>
    </dgm:pt>
    <dgm:pt modelId="{C8AC1220-EBF0-41A1-82FA-7905754A7606}" type="pres">
      <dgm:prSet presAssocID="{61742A55-61F0-43EE-8F81-55C3B0C0DD7F}" presName="spacer" presStyleCnt="0"/>
      <dgm:spPr/>
    </dgm:pt>
    <dgm:pt modelId="{2FEF0C56-3173-4D00-90BA-26B0249F5722}" type="pres">
      <dgm:prSet presAssocID="{CC872BB0-CBB1-4CD6-B55B-072C1BC7C9E0}" presName="parentText" presStyleLbl="node1" presStyleIdx="2" presStyleCnt="5">
        <dgm:presLayoutVars>
          <dgm:chMax val="0"/>
          <dgm:bulletEnabled val="1"/>
        </dgm:presLayoutVars>
      </dgm:prSet>
      <dgm:spPr/>
      <dgm:t>
        <a:bodyPr/>
        <a:lstStyle/>
        <a:p>
          <a:endParaRPr lang="en-US"/>
        </a:p>
      </dgm:t>
    </dgm:pt>
    <dgm:pt modelId="{3BEE4DE8-36E1-4BFA-9030-7A9FE080A80B}" type="pres">
      <dgm:prSet presAssocID="{B444B921-C6F4-4B8E-87F4-C33999D3A3B2}" presName="spacer" presStyleCnt="0"/>
      <dgm:spPr/>
    </dgm:pt>
    <dgm:pt modelId="{DFD6E101-08BD-4E5F-844E-ADAD4BA78017}" type="pres">
      <dgm:prSet presAssocID="{D057C67C-F7EA-4BED-AA9E-FDE7CE39276E}" presName="parentText" presStyleLbl="node1" presStyleIdx="3" presStyleCnt="5">
        <dgm:presLayoutVars>
          <dgm:chMax val="0"/>
          <dgm:bulletEnabled val="1"/>
        </dgm:presLayoutVars>
      </dgm:prSet>
      <dgm:spPr/>
      <dgm:t>
        <a:bodyPr/>
        <a:lstStyle/>
        <a:p>
          <a:endParaRPr lang="en-US"/>
        </a:p>
      </dgm:t>
    </dgm:pt>
    <dgm:pt modelId="{A6A2DD2B-7704-4D8D-8DD2-F9DD3A722699}" type="pres">
      <dgm:prSet presAssocID="{033748F5-E05F-48BB-BFB4-7CCCC32A294E}" presName="spacer" presStyleCnt="0"/>
      <dgm:spPr/>
    </dgm:pt>
    <dgm:pt modelId="{2776EEBF-19C7-417B-BCF1-332D5DD64639}" type="pres">
      <dgm:prSet presAssocID="{C7D3258D-948C-4BD3-9374-2CF2ECFA40F7}" presName="parentText" presStyleLbl="node1" presStyleIdx="4" presStyleCnt="5">
        <dgm:presLayoutVars>
          <dgm:chMax val="0"/>
          <dgm:bulletEnabled val="1"/>
        </dgm:presLayoutVars>
      </dgm:prSet>
      <dgm:spPr/>
      <dgm:t>
        <a:bodyPr/>
        <a:lstStyle/>
        <a:p>
          <a:endParaRPr lang="en-US"/>
        </a:p>
      </dgm:t>
    </dgm:pt>
  </dgm:ptLst>
  <dgm:cxnLst>
    <dgm:cxn modelId="{9DF70AF5-4498-4223-8876-646D65E631AA}" srcId="{774E6DBE-65BC-4F22-894D-5E4526E96779}" destId="{D057C67C-F7EA-4BED-AA9E-FDE7CE39276E}" srcOrd="3" destOrd="0" parTransId="{303518E9-8A1A-4D5F-A994-BC0BD3ACBA3C}" sibTransId="{033748F5-E05F-48BB-BFB4-7CCCC32A294E}"/>
    <dgm:cxn modelId="{56A9E352-1D11-4770-814D-71850C6F6CF3}" srcId="{774E6DBE-65BC-4F22-894D-5E4526E96779}" destId="{76F065B4-21B1-4645-9786-FB3EDEC900B7}" srcOrd="1" destOrd="0" parTransId="{2490AB85-800C-4C63-B2E7-BB9202D47C7D}" sibTransId="{61742A55-61F0-43EE-8F81-55C3B0C0DD7F}"/>
    <dgm:cxn modelId="{1E2A780F-ADCD-483D-939D-F67B92436C53}" type="presOf" srcId="{774E6DBE-65BC-4F22-894D-5E4526E96779}" destId="{57588104-D7B5-4348-9215-5D6A839643AB}" srcOrd="0" destOrd="0" presId="urn:microsoft.com/office/officeart/2005/8/layout/vList2"/>
    <dgm:cxn modelId="{CCEEC050-668E-4198-98FB-8BBF1BA31ED4}" type="presOf" srcId="{C7D3258D-948C-4BD3-9374-2CF2ECFA40F7}" destId="{2776EEBF-19C7-417B-BCF1-332D5DD64639}" srcOrd="0" destOrd="0" presId="urn:microsoft.com/office/officeart/2005/8/layout/vList2"/>
    <dgm:cxn modelId="{E052A27D-1BD5-4389-B033-67A915B98E4E}" type="presOf" srcId="{D057C67C-F7EA-4BED-AA9E-FDE7CE39276E}" destId="{DFD6E101-08BD-4E5F-844E-ADAD4BA78017}" srcOrd="0" destOrd="0" presId="urn:microsoft.com/office/officeart/2005/8/layout/vList2"/>
    <dgm:cxn modelId="{10AE5506-8AC2-4CD4-89A3-BBA3E9E62CAE}" srcId="{774E6DBE-65BC-4F22-894D-5E4526E96779}" destId="{CC872BB0-CBB1-4CD6-B55B-072C1BC7C9E0}" srcOrd="2" destOrd="0" parTransId="{1F2E6F65-3E6D-40DC-B352-1220E779E31B}" sibTransId="{B444B921-C6F4-4B8E-87F4-C33999D3A3B2}"/>
    <dgm:cxn modelId="{BDF9F4A1-AE1B-4D05-AF19-7E78F01F3797}" type="presOf" srcId="{CC872BB0-CBB1-4CD6-B55B-072C1BC7C9E0}" destId="{2FEF0C56-3173-4D00-90BA-26B0249F5722}" srcOrd="0" destOrd="0" presId="urn:microsoft.com/office/officeart/2005/8/layout/vList2"/>
    <dgm:cxn modelId="{63018932-F2F0-4D03-BAD4-2595D34F4237}" type="presOf" srcId="{8059B0CF-010E-4F95-BECC-FE0A9A025CA4}" destId="{A5BE7B08-87BB-4882-8F0B-BE142E6F4485}" srcOrd="0" destOrd="0" presId="urn:microsoft.com/office/officeart/2005/8/layout/vList2"/>
    <dgm:cxn modelId="{BD5A2508-2D65-48A8-84BD-EAF4C5218979}" srcId="{774E6DBE-65BC-4F22-894D-5E4526E96779}" destId="{C7D3258D-948C-4BD3-9374-2CF2ECFA40F7}" srcOrd="4" destOrd="0" parTransId="{A91EFB0F-756F-4E13-BED2-408C6BA87CC1}" sibTransId="{639C6D79-40F6-4775-9F97-78C57A6A22C8}"/>
    <dgm:cxn modelId="{28AA28BD-9379-4DFD-8A8D-17CBBCD8185E}" srcId="{774E6DBE-65BC-4F22-894D-5E4526E96779}" destId="{8059B0CF-010E-4F95-BECC-FE0A9A025CA4}" srcOrd="0" destOrd="0" parTransId="{FD585ED0-1DF5-46C6-91D9-9B2D92B5BAFA}" sibTransId="{7D766A33-0FF4-4E08-8422-CB3F7B6CFE4A}"/>
    <dgm:cxn modelId="{32F450E2-A6FA-4CB9-A770-27F59DBDC4D6}" type="presOf" srcId="{76F065B4-21B1-4645-9786-FB3EDEC900B7}" destId="{70CF7A14-E834-45CC-9363-C1CD8CD6DA3D}" srcOrd="0" destOrd="0" presId="urn:microsoft.com/office/officeart/2005/8/layout/vList2"/>
    <dgm:cxn modelId="{C475737A-4240-42F0-9196-E6122039EEBE}" type="presParOf" srcId="{57588104-D7B5-4348-9215-5D6A839643AB}" destId="{A5BE7B08-87BB-4882-8F0B-BE142E6F4485}" srcOrd="0" destOrd="0" presId="urn:microsoft.com/office/officeart/2005/8/layout/vList2"/>
    <dgm:cxn modelId="{AC0879B8-50C8-46E2-9187-936AB1C8D852}" type="presParOf" srcId="{57588104-D7B5-4348-9215-5D6A839643AB}" destId="{9A9378B4-D1A2-42FC-95BA-447E5EA31BFB}" srcOrd="1" destOrd="0" presId="urn:microsoft.com/office/officeart/2005/8/layout/vList2"/>
    <dgm:cxn modelId="{56B0794B-698D-4959-88F8-3BC401E35181}" type="presParOf" srcId="{57588104-D7B5-4348-9215-5D6A839643AB}" destId="{70CF7A14-E834-45CC-9363-C1CD8CD6DA3D}" srcOrd="2" destOrd="0" presId="urn:microsoft.com/office/officeart/2005/8/layout/vList2"/>
    <dgm:cxn modelId="{C76802C3-8D64-4347-A6E6-EE6F24A08FDF}" type="presParOf" srcId="{57588104-D7B5-4348-9215-5D6A839643AB}" destId="{C8AC1220-EBF0-41A1-82FA-7905754A7606}" srcOrd="3" destOrd="0" presId="urn:microsoft.com/office/officeart/2005/8/layout/vList2"/>
    <dgm:cxn modelId="{B3CE9768-266B-47D4-A634-E712BD557174}" type="presParOf" srcId="{57588104-D7B5-4348-9215-5D6A839643AB}" destId="{2FEF0C56-3173-4D00-90BA-26B0249F5722}" srcOrd="4" destOrd="0" presId="urn:microsoft.com/office/officeart/2005/8/layout/vList2"/>
    <dgm:cxn modelId="{66AFFE96-7D1E-4B6D-9AE4-ACCF49407C15}" type="presParOf" srcId="{57588104-D7B5-4348-9215-5D6A839643AB}" destId="{3BEE4DE8-36E1-4BFA-9030-7A9FE080A80B}" srcOrd="5" destOrd="0" presId="urn:microsoft.com/office/officeart/2005/8/layout/vList2"/>
    <dgm:cxn modelId="{1ABA3106-7CB3-48CB-BDC8-C285123EA2BF}" type="presParOf" srcId="{57588104-D7B5-4348-9215-5D6A839643AB}" destId="{DFD6E101-08BD-4E5F-844E-ADAD4BA78017}" srcOrd="6" destOrd="0" presId="urn:microsoft.com/office/officeart/2005/8/layout/vList2"/>
    <dgm:cxn modelId="{E3DB2B1E-1462-4846-BA49-7A95CE314C62}" type="presParOf" srcId="{57588104-D7B5-4348-9215-5D6A839643AB}" destId="{A6A2DD2B-7704-4D8D-8DD2-F9DD3A722699}" srcOrd="7" destOrd="0" presId="urn:microsoft.com/office/officeart/2005/8/layout/vList2"/>
    <dgm:cxn modelId="{A10932A1-4839-4189-A569-7116E577ABC8}" type="presParOf" srcId="{57588104-D7B5-4348-9215-5D6A839643AB}" destId="{2776EEBF-19C7-417B-BCF1-332D5DD64639}"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AB2173D-98EB-47E8-A139-ABD7D7EFA691}"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US"/>
        </a:p>
      </dgm:t>
    </dgm:pt>
    <dgm:pt modelId="{01F488AC-6979-4A5A-9E72-93921BCFE25B}">
      <dgm:prSet/>
      <dgm:spPr/>
      <dgm:t>
        <a:bodyPr/>
        <a:lstStyle/>
        <a:p>
          <a:pPr rtl="0"/>
          <a:r>
            <a:rPr lang="ru-RU" dirty="0" smtClean="0"/>
            <a:t>2019 </a:t>
          </a:r>
          <a:r>
            <a:rPr lang="ru-RU" dirty="0" err="1" smtClean="0"/>
            <a:t>жылғы</a:t>
          </a:r>
          <a:r>
            <a:rPr lang="ru-RU" dirty="0" smtClean="0"/>
            <a:t> </a:t>
          </a:r>
          <a:r>
            <a:rPr lang="ru-RU" dirty="0" err="1" smtClean="0"/>
            <a:t>Сыбайлас</a:t>
          </a:r>
          <a:r>
            <a:rPr lang="ru-RU" dirty="0" smtClean="0"/>
            <a:t> </a:t>
          </a:r>
          <a:r>
            <a:rPr lang="ru-RU" dirty="0" err="1" smtClean="0"/>
            <a:t>жемқорлыққа</a:t>
          </a:r>
          <a:r>
            <a:rPr lang="ru-RU" dirty="0" smtClean="0"/>
            <a:t> </a:t>
          </a:r>
          <a:r>
            <a:rPr lang="ru-RU" dirty="0" err="1" smtClean="0"/>
            <a:t>қарсы</a:t>
          </a:r>
          <a:r>
            <a:rPr lang="ru-RU" dirty="0" smtClean="0"/>
            <a:t> </a:t>
          </a:r>
          <a:r>
            <a:rPr lang="ru-RU" dirty="0" err="1" smtClean="0"/>
            <a:t>ұлттық</a:t>
          </a:r>
          <a:r>
            <a:rPr lang="ru-RU" dirty="0" smtClean="0"/>
            <a:t> </a:t>
          </a:r>
          <a:r>
            <a:rPr lang="ru-RU" dirty="0" err="1" smtClean="0"/>
            <a:t>баяндамада</a:t>
          </a:r>
          <a:r>
            <a:rPr lang="ru-RU" dirty="0" smtClean="0"/>
            <a:t> осы </a:t>
          </a:r>
          <a:r>
            <a:rPr lang="en-US" dirty="0" smtClean="0"/>
            <a:t>ISO 37001:2016 </a:t>
          </a:r>
          <a:r>
            <a:rPr lang="ru-RU" dirty="0" err="1" smtClean="0"/>
            <a:t>халықаралық</a:t>
          </a:r>
          <a:r>
            <a:rPr lang="ru-RU" dirty="0" smtClean="0"/>
            <a:t> </a:t>
          </a:r>
          <a:r>
            <a:rPr lang="ru-RU" dirty="0" err="1" smtClean="0"/>
            <a:t>стандартын</a:t>
          </a:r>
          <a:r>
            <a:rPr lang="ru-RU" dirty="0" smtClean="0"/>
            <a:t> </a:t>
          </a:r>
          <a:r>
            <a:rPr lang="ru-RU" dirty="0" err="1" smtClean="0"/>
            <a:t>Қазақстан</a:t>
          </a:r>
          <a:r>
            <a:rPr lang="ru-RU" dirty="0" smtClean="0"/>
            <a:t> </a:t>
          </a:r>
          <a:r>
            <a:rPr lang="ru-RU" dirty="0" err="1" smtClean="0"/>
            <a:t>Республикасындағы</a:t>
          </a:r>
          <a:r>
            <a:rPr lang="ru-RU" dirty="0" smtClean="0"/>
            <a:t> </a:t>
          </a:r>
          <a:r>
            <a:rPr lang="ru-RU" dirty="0" err="1" smtClean="0"/>
            <a:t>ұйымдарда</a:t>
          </a:r>
          <a:r>
            <a:rPr lang="ru-RU" dirty="0" smtClean="0"/>
            <a:t> </a:t>
          </a:r>
          <a:r>
            <a:rPr lang="ru-RU" dirty="0" err="1" smtClean="0"/>
            <a:t>қолдануды</a:t>
          </a:r>
          <a:r>
            <a:rPr lang="ru-RU" dirty="0" smtClean="0"/>
            <a:t> </a:t>
          </a:r>
          <a:r>
            <a:rPr lang="ru-RU" dirty="0" err="1" smtClean="0"/>
            <a:t>ынталандыру</a:t>
          </a:r>
          <a:r>
            <a:rPr lang="ru-RU" dirty="0" smtClean="0"/>
            <a:t> </a:t>
          </a:r>
          <a:r>
            <a:rPr lang="ru-RU" dirty="0" err="1" smtClean="0"/>
            <a:t>ұсынылған</a:t>
          </a:r>
          <a:r>
            <a:rPr lang="ru-RU" dirty="0" smtClean="0"/>
            <a:t>.</a:t>
          </a:r>
          <a:endParaRPr lang="ru-RU" dirty="0"/>
        </a:p>
      </dgm:t>
    </dgm:pt>
    <dgm:pt modelId="{9992B8A9-AD01-4259-AC19-BD0891F3E0CE}" type="parTrans" cxnId="{B9A1E0CA-969F-4901-99D9-8E590A20C845}">
      <dgm:prSet/>
      <dgm:spPr/>
      <dgm:t>
        <a:bodyPr/>
        <a:lstStyle/>
        <a:p>
          <a:endParaRPr lang="en-US"/>
        </a:p>
      </dgm:t>
    </dgm:pt>
    <dgm:pt modelId="{B1B90E2D-D744-476C-9B18-30EF2E4397F0}" type="sibTrans" cxnId="{B9A1E0CA-969F-4901-99D9-8E590A20C845}">
      <dgm:prSet/>
      <dgm:spPr/>
      <dgm:t>
        <a:bodyPr/>
        <a:lstStyle/>
        <a:p>
          <a:endParaRPr lang="en-US"/>
        </a:p>
      </dgm:t>
    </dgm:pt>
    <dgm:pt modelId="{C6F78F5C-D2E7-47A9-9983-9510B8C3F264}">
      <dgm:prSet/>
      <dgm:spPr/>
      <dgm:t>
        <a:bodyPr/>
        <a:lstStyle/>
        <a:p>
          <a:pPr rtl="0"/>
          <a:r>
            <a:rPr lang="ru-RU" dirty="0" err="1" smtClean="0"/>
            <a:t>Квазимемлекеттік</a:t>
          </a:r>
          <a:r>
            <a:rPr lang="ru-RU" dirty="0" smtClean="0"/>
            <a:t> </a:t>
          </a:r>
          <a:r>
            <a:rPr lang="ru-RU" dirty="0" err="1" smtClean="0"/>
            <a:t>сектордың</a:t>
          </a:r>
          <a:r>
            <a:rPr lang="ru-RU" dirty="0" smtClean="0"/>
            <a:t> 652 </a:t>
          </a:r>
          <a:r>
            <a:rPr lang="ru-RU" dirty="0" err="1" smtClean="0"/>
            <a:t>субъектісінде</a:t>
          </a:r>
          <a:r>
            <a:rPr lang="ru-RU" dirty="0" smtClean="0"/>
            <a:t> </a:t>
          </a:r>
          <a:r>
            <a:rPr lang="ru-RU" dirty="0" err="1" smtClean="0"/>
            <a:t>жобаны</a:t>
          </a:r>
          <a:r>
            <a:rPr lang="ru-RU" dirty="0" smtClean="0"/>
            <a:t> </a:t>
          </a:r>
          <a:r>
            <a:rPr lang="ru-RU" dirty="0" err="1" smtClean="0"/>
            <a:t>іске</a:t>
          </a:r>
          <a:r>
            <a:rPr lang="ru-RU" dirty="0" smtClean="0"/>
            <a:t> </a:t>
          </a:r>
          <a:r>
            <a:rPr lang="ru-RU" dirty="0" err="1" smtClean="0"/>
            <a:t>асыру</a:t>
          </a:r>
          <a:r>
            <a:rPr lang="ru-RU" dirty="0" smtClean="0"/>
            <a:t> </a:t>
          </a:r>
          <a:r>
            <a:rPr lang="ru-RU" dirty="0" err="1" smtClean="0"/>
            <a:t>шеңберінде</a:t>
          </a:r>
          <a:r>
            <a:rPr lang="ru-RU" dirty="0" smtClean="0"/>
            <a:t> </a:t>
          </a:r>
          <a:r>
            <a:rPr lang="ru-RU" dirty="0" err="1" smtClean="0"/>
            <a:t>сыбайлас</a:t>
          </a:r>
          <a:r>
            <a:rPr lang="ru-RU" dirty="0" smtClean="0"/>
            <a:t> </a:t>
          </a:r>
          <a:r>
            <a:rPr lang="ru-RU" dirty="0" err="1" smtClean="0"/>
            <a:t>жемқорлыққа</a:t>
          </a:r>
          <a:r>
            <a:rPr lang="ru-RU" dirty="0" smtClean="0"/>
            <a:t> </a:t>
          </a:r>
          <a:r>
            <a:rPr lang="ru-RU" dirty="0" err="1" smtClean="0"/>
            <a:t>қарсы</a:t>
          </a:r>
          <a:r>
            <a:rPr lang="ru-RU" dirty="0" smtClean="0"/>
            <a:t> </a:t>
          </a:r>
          <a:r>
            <a:rPr lang="ru-RU" dirty="0" err="1" smtClean="0"/>
            <a:t>комплаенс</a:t>
          </a:r>
          <a:r>
            <a:rPr lang="ru-RU" dirty="0" smtClean="0"/>
            <a:t> </a:t>
          </a:r>
          <a:r>
            <a:rPr lang="ru-RU" dirty="0" err="1" smtClean="0"/>
            <a:t>құжаттары</a:t>
          </a:r>
          <a:r>
            <a:rPr lang="ru-RU" dirty="0" smtClean="0"/>
            <a:t> </a:t>
          </a:r>
          <a:r>
            <a:rPr lang="ru-RU" dirty="0" err="1" smtClean="0"/>
            <a:t>әзірленді</a:t>
          </a:r>
          <a:r>
            <a:rPr lang="ru-RU" dirty="0" smtClean="0"/>
            <a:t>. 19 субъект </a:t>
          </a:r>
          <a:r>
            <a:rPr lang="en-US" dirty="0" smtClean="0"/>
            <a:t>ISO 37001/</a:t>
          </a:r>
          <a:r>
            <a:rPr lang="ru-RU" dirty="0" smtClean="0"/>
            <a:t>ҚР СТ 3049-2017 </a:t>
          </a:r>
          <a:r>
            <a:rPr lang="ru-RU" dirty="0" err="1" smtClean="0"/>
            <a:t>стандартына</a:t>
          </a:r>
          <a:r>
            <a:rPr lang="ru-RU" dirty="0" smtClean="0"/>
            <a:t> </a:t>
          </a:r>
          <a:r>
            <a:rPr lang="ru-RU" dirty="0" err="1" smtClean="0"/>
            <a:t>сәйкестігін</a:t>
          </a:r>
          <a:r>
            <a:rPr lang="ru-RU" dirty="0" smtClean="0"/>
            <a:t> </a:t>
          </a:r>
          <a:r>
            <a:rPr lang="ru-RU" dirty="0" err="1" smtClean="0"/>
            <a:t>растады</a:t>
          </a:r>
          <a:r>
            <a:rPr lang="ru-RU" dirty="0" smtClean="0"/>
            <a:t> (</a:t>
          </a:r>
          <a:r>
            <a:rPr lang="ru-RU" dirty="0" err="1" smtClean="0"/>
            <a:t>Мәлімет</a:t>
          </a:r>
          <a:r>
            <a:rPr lang="ru-RU" dirty="0" smtClean="0"/>
            <a:t> 2022 </a:t>
          </a:r>
          <a:r>
            <a:rPr lang="ru-RU" dirty="0" err="1" smtClean="0"/>
            <a:t>жылғы</a:t>
          </a:r>
          <a:r>
            <a:rPr lang="ru-RU" dirty="0" smtClean="0"/>
            <a:t> </a:t>
          </a:r>
          <a:r>
            <a:rPr lang="ru-RU" dirty="0" err="1" smtClean="0"/>
            <a:t>Сыбайлас</a:t>
          </a:r>
          <a:r>
            <a:rPr lang="ru-RU" dirty="0" smtClean="0"/>
            <a:t> </a:t>
          </a:r>
          <a:r>
            <a:rPr lang="ru-RU" dirty="0" err="1" smtClean="0"/>
            <a:t>жемқорлыққа</a:t>
          </a:r>
          <a:r>
            <a:rPr lang="ru-RU" dirty="0" smtClean="0"/>
            <a:t> </a:t>
          </a:r>
          <a:r>
            <a:rPr lang="ru-RU" dirty="0" err="1" smtClean="0"/>
            <a:t>қарсы</a:t>
          </a:r>
          <a:r>
            <a:rPr lang="ru-RU" dirty="0" smtClean="0"/>
            <a:t> </a:t>
          </a:r>
          <a:r>
            <a:rPr lang="ru-RU" dirty="0" err="1" smtClean="0"/>
            <a:t>іс-қимыл</a:t>
          </a:r>
          <a:r>
            <a:rPr lang="ru-RU" dirty="0" smtClean="0"/>
            <a:t> </a:t>
          </a:r>
          <a:r>
            <a:rPr lang="ru-RU" dirty="0" err="1" smtClean="0"/>
            <a:t>туралы</a:t>
          </a:r>
          <a:r>
            <a:rPr lang="ru-RU" dirty="0" smtClean="0"/>
            <a:t> </a:t>
          </a:r>
          <a:r>
            <a:rPr lang="ru-RU" dirty="0" err="1" smtClean="0"/>
            <a:t>ұлттық</a:t>
          </a:r>
          <a:r>
            <a:rPr lang="ru-RU" dirty="0" smtClean="0"/>
            <a:t> </a:t>
          </a:r>
          <a:r>
            <a:rPr lang="ru-RU" dirty="0" err="1" smtClean="0"/>
            <a:t>баяндамадан</a:t>
          </a:r>
          <a:r>
            <a:rPr lang="ru-RU" dirty="0" smtClean="0"/>
            <a:t>).</a:t>
          </a:r>
          <a:endParaRPr lang="ru-RU" dirty="0"/>
        </a:p>
      </dgm:t>
    </dgm:pt>
    <dgm:pt modelId="{DD1786FD-ED5A-4D4C-AD0E-3A6A9C84098F}" type="parTrans" cxnId="{744D8D6B-B973-4FF5-849E-3AEF00EE3B40}">
      <dgm:prSet/>
      <dgm:spPr/>
      <dgm:t>
        <a:bodyPr/>
        <a:lstStyle/>
        <a:p>
          <a:endParaRPr lang="en-US"/>
        </a:p>
      </dgm:t>
    </dgm:pt>
    <dgm:pt modelId="{FEE7B098-D30B-4E80-84C8-5F35534BFEA7}" type="sibTrans" cxnId="{744D8D6B-B973-4FF5-849E-3AEF00EE3B40}">
      <dgm:prSet/>
      <dgm:spPr/>
      <dgm:t>
        <a:bodyPr/>
        <a:lstStyle/>
        <a:p>
          <a:endParaRPr lang="en-US"/>
        </a:p>
      </dgm:t>
    </dgm:pt>
    <dgm:pt modelId="{519C8BC2-7CCC-436F-8542-EB3C1772DCDD}" type="pres">
      <dgm:prSet presAssocID="{EAB2173D-98EB-47E8-A139-ABD7D7EFA691}" presName="Name0" presStyleCnt="0">
        <dgm:presLayoutVars>
          <dgm:dir/>
          <dgm:resizeHandles val="exact"/>
        </dgm:presLayoutVars>
      </dgm:prSet>
      <dgm:spPr/>
      <dgm:t>
        <a:bodyPr/>
        <a:lstStyle/>
        <a:p>
          <a:endParaRPr lang="en-US"/>
        </a:p>
      </dgm:t>
    </dgm:pt>
    <dgm:pt modelId="{0CD31450-F84D-47CD-9A4D-3E35504BE94D}" type="pres">
      <dgm:prSet presAssocID="{01F488AC-6979-4A5A-9E72-93921BCFE25B}" presName="node" presStyleLbl="node1" presStyleIdx="0" presStyleCnt="2" custScaleX="119714">
        <dgm:presLayoutVars>
          <dgm:bulletEnabled val="1"/>
        </dgm:presLayoutVars>
      </dgm:prSet>
      <dgm:spPr/>
      <dgm:t>
        <a:bodyPr/>
        <a:lstStyle/>
        <a:p>
          <a:endParaRPr lang="en-US"/>
        </a:p>
      </dgm:t>
    </dgm:pt>
    <dgm:pt modelId="{85E1D459-60BC-421C-AD83-7DC610D5C3B2}" type="pres">
      <dgm:prSet presAssocID="{B1B90E2D-D744-476C-9B18-30EF2E4397F0}" presName="sibTrans" presStyleCnt="0"/>
      <dgm:spPr/>
    </dgm:pt>
    <dgm:pt modelId="{7378FAA3-840C-42D0-AE4D-0AD99D7729C6}" type="pres">
      <dgm:prSet presAssocID="{C6F78F5C-D2E7-47A9-9983-9510B8C3F264}" presName="node" presStyleLbl="node1" presStyleIdx="1" presStyleCnt="2">
        <dgm:presLayoutVars>
          <dgm:bulletEnabled val="1"/>
        </dgm:presLayoutVars>
      </dgm:prSet>
      <dgm:spPr/>
      <dgm:t>
        <a:bodyPr/>
        <a:lstStyle/>
        <a:p>
          <a:endParaRPr lang="en-US"/>
        </a:p>
      </dgm:t>
    </dgm:pt>
  </dgm:ptLst>
  <dgm:cxnLst>
    <dgm:cxn modelId="{99DDBB87-C6C8-4C0C-BD62-796EF7176C4D}" type="presOf" srcId="{EAB2173D-98EB-47E8-A139-ABD7D7EFA691}" destId="{519C8BC2-7CCC-436F-8542-EB3C1772DCDD}" srcOrd="0" destOrd="0" presId="urn:microsoft.com/office/officeart/2005/8/layout/hList6"/>
    <dgm:cxn modelId="{B9A1E0CA-969F-4901-99D9-8E590A20C845}" srcId="{EAB2173D-98EB-47E8-A139-ABD7D7EFA691}" destId="{01F488AC-6979-4A5A-9E72-93921BCFE25B}" srcOrd="0" destOrd="0" parTransId="{9992B8A9-AD01-4259-AC19-BD0891F3E0CE}" sibTransId="{B1B90E2D-D744-476C-9B18-30EF2E4397F0}"/>
    <dgm:cxn modelId="{8FF25F0A-73F5-45EE-BE7F-7B8C72CC9360}" type="presOf" srcId="{01F488AC-6979-4A5A-9E72-93921BCFE25B}" destId="{0CD31450-F84D-47CD-9A4D-3E35504BE94D}" srcOrd="0" destOrd="0" presId="urn:microsoft.com/office/officeart/2005/8/layout/hList6"/>
    <dgm:cxn modelId="{744D8D6B-B973-4FF5-849E-3AEF00EE3B40}" srcId="{EAB2173D-98EB-47E8-A139-ABD7D7EFA691}" destId="{C6F78F5C-D2E7-47A9-9983-9510B8C3F264}" srcOrd="1" destOrd="0" parTransId="{DD1786FD-ED5A-4D4C-AD0E-3A6A9C84098F}" sibTransId="{FEE7B098-D30B-4E80-84C8-5F35534BFEA7}"/>
    <dgm:cxn modelId="{FFE6BC2B-4924-40E5-88AD-75DB858DDB3D}" type="presOf" srcId="{C6F78F5C-D2E7-47A9-9983-9510B8C3F264}" destId="{7378FAA3-840C-42D0-AE4D-0AD99D7729C6}" srcOrd="0" destOrd="0" presId="urn:microsoft.com/office/officeart/2005/8/layout/hList6"/>
    <dgm:cxn modelId="{861377D3-8259-426D-9334-39F08EB33B28}" type="presParOf" srcId="{519C8BC2-7CCC-436F-8542-EB3C1772DCDD}" destId="{0CD31450-F84D-47CD-9A4D-3E35504BE94D}" srcOrd="0" destOrd="0" presId="urn:microsoft.com/office/officeart/2005/8/layout/hList6"/>
    <dgm:cxn modelId="{EA17103E-33CF-48F8-9C5D-B842DAEF8AD2}" type="presParOf" srcId="{519C8BC2-7CCC-436F-8542-EB3C1772DCDD}" destId="{85E1D459-60BC-421C-AD83-7DC610D5C3B2}" srcOrd="1" destOrd="0" presId="urn:microsoft.com/office/officeart/2005/8/layout/hList6"/>
    <dgm:cxn modelId="{F33F6CE6-128D-45DF-A268-F17BCFEDFB43}" type="presParOf" srcId="{519C8BC2-7CCC-436F-8542-EB3C1772DCDD}" destId="{7378FAA3-840C-42D0-AE4D-0AD99D7729C6}"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E2B7A11-9354-404B-8356-0B2D50B30A00}" type="doc">
      <dgm:prSet loTypeId="urn:microsoft.com/office/officeart/2005/8/layout/hierarchy3" loCatId="hierarchy" qsTypeId="urn:microsoft.com/office/officeart/2005/8/quickstyle/simple1" qsCatId="simple" csTypeId="urn:microsoft.com/office/officeart/2005/8/colors/accent1_2" csCatId="accent1"/>
      <dgm:spPr/>
      <dgm:t>
        <a:bodyPr/>
        <a:lstStyle/>
        <a:p>
          <a:endParaRPr lang="en-US"/>
        </a:p>
      </dgm:t>
    </dgm:pt>
    <dgm:pt modelId="{A4698DF8-48B0-420F-87BD-B49727677F44}">
      <dgm:prSet/>
      <dgm:spPr/>
      <dgm:t>
        <a:bodyPr/>
        <a:lstStyle/>
        <a:p>
          <a:pPr rtl="0"/>
          <a:r>
            <a:rPr lang="ru-RU" smtClean="0"/>
            <a:t>Ірі ұйымдар</a:t>
          </a:r>
          <a:endParaRPr lang="ru-RU"/>
        </a:p>
      </dgm:t>
    </dgm:pt>
    <dgm:pt modelId="{BF5C74BE-0B70-4EE4-8FBB-41BB1CEAC95E}" type="parTrans" cxnId="{65ABFBBA-65F6-4ACD-BCDD-01AF51F84561}">
      <dgm:prSet/>
      <dgm:spPr/>
      <dgm:t>
        <a:bodyPr/>
        <a:lstStyle/>
        <a:p>
          <a:endParaRPr lang="en-US"/>
        </a:p>
      </dgm:t>
    </dgm:pt>
    <dgm:pt modelId="{B9C29521-BD5C-4685-8937-2148A719A3A0}" type="sibTrans" cxnId="{65ABFBBA-65F6-4ACD-BCDD-01AF51F84561}">
      <dgm:prSet/>
      <dgm:spPr/>
      <dgm:t>
        <a:bodyPr/>
        <a:lstStyle/>
        <a:p>
          <a:endParaRPr lang="en-US"/>
        </a:p>
      </dgm:t>
    </dgm:pt>
    <dgm:pt modelId="{25D19622-1F84-4A9F-8042-DB76F1A5269A}">
      <dgm:prSet/>
      <dgm:spPr/>
      <dgm:t>
        <a:bodyPr/>
        <a:lstStyle/>
        <a:p>
          <a:pPr rtl="0"/>
          <a:r>
            <a:rPr lang="ru-RU" dirty="0" err="1" smtClean="0"/>
            <a:t>Шағын</a:t>
          </a:r>
          <a:r>
            <a:rPr lang="ru-RU" dirty="0" smtClean="0"/>
            <a:t> </a:t>
          </a:r>
          <a:r>
            <a:rPr lang="ru-RU" dirty="0" err="1" smtClean="0"/>
            <a:t>және</a:t>
          </a:r>
          <a:r>
            <a:rPr lang="ru-RU" dirty="0" smtClean="0"/>
            <a:t> орта </a:t>
          </a:r>
          <a:r>
            <a:rPr lang="ru-RU" dirty="0" err="1" smtClean="0"/>
            <a:t>кәсіпкерлік</a:t>
          </a:r>
          <a:r>
            <a:rPr lang="ru-RU" dirty="0" smtClean="0"/>
            <a:t> (ШОБ)</a:t>
          </a:r>
          <a:endParaRPr lang="ru-RU" dirty="0"/>
        </a:p>
      </dgm:t>
    </dgm:pt>
    <dgm:pt modelId="{7C9F758C-3525-44F9-A1C0-D3D890C96D53}" type="parTrans" cxnId="{5BDE55E5-039C-4032-B97C-0A2190C8CA83}">
      <dgm:prSet/>
      <dgm:spPr/>
      <dgm:t>
        <a:bodyPr/>
        <a:lstStyle/>
        <a:p>
          <a:endParaRPr lang="en-US"/>
        </a:p>
      </dgm:t>
    </dgm:pt>
    <dgm:pt modelId="{68B25608-C89E-4990-AC32-378CEDA12388}" type="sibTrans" cxnId="{5BDE55E5-039C-4032-B97C-0A2190C8CA83}">
      <dgm:prSet/>
      <dgm:spPr/>
      <dgm:t>
        <a:bodyPr/>
        <a:lstStyle/>
        <a:p>
          <a:endParaRPr lang="en-US"/>
        </a:p>
      </dgm:t>
    </dgm:pt>
    <dgm:pt modelId="{EC411EB4-6B55-4163-BB49-21ECC27ABB3C}">
      <dgm:prSet/>
      <dgm:spPr/>
      <dgm:t>
        <a:bodyPr/>
        <a:lstStyle/>
        <a:p>
          <a:pPr rtl="0"/>
          <a:r>
            <a:rPr lang="ru-RU" smtClean="0"/>
            <a:t>Мемлекеттік және жеке сектор ұйымдары</a:t>
          </a:r>
          <a:endParaRPr lang="ru-RU"/>
        </a:p>
      </dgm:t>
    </dgm:pt>
    <dgm:pt modelId="{59A7CD25-5BF7-4B52-9626-34363C0E7CE0}" type="parTrans" cxnId="{1D5AEAFA-B788-46A9-99EE-98DD2AE6FA28}">
      <dgm:prSet/>
      <dgm:spPr/>
      <dgm:t>
        <a:bodyPr/>
        <a:lstStyle/>
        <a:p>
          <a:endParaRPr lang="en-US"/>
        </a:p>
      </dgm:t>
    </dgm:pt>
    <dgm:pt modelId="{66D9A0B2-022D-482F-9467-1F3648D296CC}" type="sibTrans" cxnId="{1D5AEAFA-B788-46A9-99EE-98DD2AE6FA28}">
      <dgm:prSet/>
      <dgm:spPr/>
      <dgm:t>
        <a:bodyPr/>
        <a:lstStyle/>
        <a:p>
          <a:endParaRPr lang="en-US"/>
        </a:p>
      </dgm:t>
    </dgm:pt>
    <dgm:pt modelId="{9CF05982-2524-4D14-A7BF-D50EDDE72E08}">
      <dgm:prSet/>
      <dgm:spPr/>
      <dgm:t>
        <a:bodyPr/>
        <a:lstStyle/>
        <a:p>
          <a:pPr rtl="0"/>
          <a:r>
            <a:rPr lang="ru-RU" smtClean="0"/>
            <a:t>Үкіметтік емес ұйымдар (ҮЕҰ)</a:t>
          </a:r>
          <a:endParaRPr lang="ru-RU"/>
        </a:p>
      </dgm:t>
    </dgm:pt>
    <dgm:pt modelId="{EC03A3DE-FB50-4D49-8A94-27FB242EE528}" type="parTrans" cxnId="{7260BB00-2315-4C99-9808-C1F65F2B368C}">
      <dgm:prSet/>
      <dgm:spPr/>
      <dgm:t>
        <a:bodyPr/>
        <a:lstStyle/>
        <a:p>
          <a:endParaRPr lang="en-US"/>
        </a:p>
      </dgm:t>
    </dgm:pt>
    <dgm:pt modelId="{1E3088E7-9906-43C5-9414-58E116820A3D}" type="sibTrans" cxnId="{7260BB00-2315-4C99-9808-C1F65F2B368C}">
      <dgm:prSet/>
      <dgm:spPr/>
      <dgm:t>
        <a:bodyPr/>
        <a:lstStyle/>
        <a:p>
          <a:endParaRPr lang="en-US"/>
        </a:p>
      </dgm:t>
    </dgm:pt>
    <dgm:pt modelId="{273CED9F-8A3E-4D72-B045-86F004C67C9D}" type="pres">
      <dgm:prSet presAssocID="{6E2B7A11-9354-404B-8356-0B2D50B30A00}" presName="diagram" presStyleCnt="0">
        <dgm:presLayoutVars>
          <dgm:chPref val="1"/>
          <dgm:dir/>
          <dgm:animOne val="branch"/>
          <dgm:animLvl val="lvl"/>
          <dgm:resizeHandles/>
        </dgm:presLayoutVars>
      </dgm:prSet>
      <dgm:spPr/>
      <dgm:t>
        <a:bodyPr/>
        <a:lstStyle/>
        <a:p>
          <a:endParaRPr lang="en-US"/>
        </a:p>
      </dgm:t>
    </dgm:pt>
    <dgm:pt modelId="{3C490327-64DC-49DC-BDF5-4FD467D2F9F9}" type="pres">
      <dgm:prSet presAssocID="{A4698DF8-48B0-420F-87BD-B49727677F44}" presName="root" presStyleCnt="0"/>
      <dgm:spPr/>
    </dgm:pt>
    <dgm:pt modelId="{F7238563-9A1A-42FA-B942-B353A0BE2A77}" type="pres">
      <dgm:prSet presAssocID="{A4698DF8-48B0-420F-87BD-B49727677F44}" presName="rootComposite" presStyleCnt="0"/>
      <dgm:spPr/>
    </dgm:pt>
    <dgm:pt modelId="{1658FADB-3813-4D32-B68D-70B78BB53C64}" type="pres">
      <dgm:prSet presAssocID="{A4698DF8-48B0-420F-87BD-B49727677F44}" presName="rootText" presStyleLbl="node1" presStyleIdx="0" presStyleCnt="4"/>
      <dgm:spPr/>
      <dgm:t>
        <a:bodyPr/>
        <a:lstStyle/>
        <a:p>
          <a:endParaRPr lang="en-US"/>
        </a:p>
      </dgm:t>
    </dgm:pt>
    <dgm:pt modelId="{113DCE10-3316-43B4-8EAA-FE38C48552B8}" type="pres">
      <dgm:prSet presAssocID="{A4698DF8-48B0-420F-87BD-B49727677F44}" presName="rootConnector" presStyleLbl="node1" presStyleIdx="0" presStyleCnt="4"/>
      <dgm:spPr/>
      <dgm:t>
        <a:bodyPr/>
        <a:lstStyle/>
        <a:p>
          <a:endParaRPr lang="en-US"/>
        </a:p>
      </dgm:t>
    </dgm:pt>
    <dgm:pt modelId="{0153E4E3-6F99-47C7-8F44-703308BA1557}" type="pres">
      <dgm:prSet presAssocID="{A4698DF8-48B0-420F-87BD-B49727677F44}" presName="childShape" presStyleCnt="0"/>
      <dgm:spPr/>
    </dgm:pt>
    <dgm:pt modelId="{52EBEA26-EED7-4FA1-822A-9D22FBF870B7}" type="pres">
      <dgm:prSet presAssocID="{25D19622-1F84-4A9F-8042-DB76F1A5269A}" presName="root" presStyleCnt="0"/>
      <dgm:spPr/>
    </dgm:pt>
    <dgm:pt modelId="{B6D06E96-AB68-4E3C-B2CF-EECC313061B6}" type="pres">
      <dgm:prSet presAssocID="{25D19622-1F84-4A9F-8042-DB76F1A5269A}" presName="rootComposite" presStyleCnt="0"/>
      <dgm:spPr/>
    </dgm:pt>
    <dgm:pt modelId="{C9DB8A46-F1D8-4097-8A35-67EBAC40FA71}" type="pres">
      <dgm:prSet presAssocID="{25D19622-1F84-4A9F-8042-DB76F1A5269A}" presName="rootText" presStyleLbl="node1" presStyleIdx="1" presStyleCnt="4"/>
      <dgm:spPr/>
      <dgm:t>
        <a:bodyPr/>
        <a:lstStyle/>
        <a:p>
          <a:endParaRPr lang="en-US"/>
        </a:p>
      </dgm:t>
    </dgm:pt>
    <dgm:pt modelId="{DF2AB358-DD79-4979-9304-E0C199AF85AB}" type="pres">
      <dgm:prSet presAssocID="{25D19622-1F84-4A9F-8042-DB76F1A5269A}" presName="rootConnector" presStyleLbl="node1" presStyleIdx="1" presStyleCnt="4"/>
      <dgm:spPr/>
      <dgm:t>
        <a:bodyPr/>
        <a:lstStyle/>
        <a:p>
          <a:endParaRPr lang="en-US"/>
        </a:p>
      </dgm:t>
    </dgm:pt>
    <dgm:pt modelId="{F284EF31-76F3-40B6-AF6B-1F0C7CBAECB2}" type="pres">
      <dgm:prSet presAssocID="{25D19622-1F84-4A9F-8042-DB76F1A5269A}" presName="childShape" presStyleCnt="0"/>
      <dgm:spPr/>
    </dgm:pt>
    <dgm:pt modelId="{F9D861AC-2F7F-469D-B785-6EA4EED43A84}" type="pres">
      <dgm:prSet presAssocID="{EC411EB4-6B55-4163-BB49-21ECC27ABB3C}" presName="root" presStyleCnt="0"/>
      <dgm:spPr/>
    </dgm:pt>
    <dgm:pt modelId="{E9B6FE68-B2C8-48E4-BFD9-D1C6C784A741}" type="pres">
      <dgm:prSet presAssocID="{EC411EB4-6B55-4163-BB49-21ECC27ABB3C}" presName="rootComposite" presStyleCnt="0"/>
      <dgm:spPr/>
    </dgm:pt>
    <dgm:pt modelId="{AF822199-ECF8-4480-A094-FD6B5E905C23}" type="pres">
      <dgm:prSet presAssocID="{EC411EB4-6B55-4163-BB49-21ECC27ABB3C}" presName="rootText" presStyleLbl="node1" presStyleIdx="2" presStyleCnt="4"/>
      <dgm:spPr/>
      <dgm:t>
        <a:bodyPr/>
        <a:lstStyle/>
        <a:p>
          <a:endParaRPr lang="en-US"/>
        </a:p>
      </dgm:t>
    </dgm:pt>
    <dgm:pt modelId="{98E7B194-646F-4291-BAD6-7C76C0D87B83}" type="pres">
      <dgm:prSet presAssocID="{EC411EB4-6B55-4163-BB49-21ECC27ABB3C}" presName="rootConnector" presStyleLbl="node1" presStyleIdx="2" presStyleCnt="4"/>
      <dgm:spPr/>
      <dgm:t>
        <a:bodyPr/>
        <a:lstStyle/>
        <a:p>
          <a:endParaRPr lang="en-US"/>
        </a:p>
      </dgm:t>
    </dgm:pt>
    <dgm:pt modelId="{7DF00CB0-2838-4C18-8F55-5ABB303AD7E0}" type="pres">
      <dgm:prSet presAssocID="{EC411EB4-6B55-4163-BB49-21ECC27ABB3C}" presName="childShape" presStyleCnt="0"/>
      <dgm:spPr/>
    </dgm:pt>
    <dgm:pt modelId="{6A0BA065-27E7-4F16-ABAA-78F9D6769E74}" type="pres">
      <dgm:prSet presAssocID="{9CF05982-2524-4D14-A7BF-D50EDDE72E08}" presName="root" presStyleCnt="0"/>
      <dgm:spPr/>
    </dgm:pt>
    <dgm:pt modelId="{4E66E77C-66B6-4D20-9EDD-77F80632E620}" type="pres">
      <dgm:prSet presAssocID="{9CF05982-2524-4D14-A7BF-D50EDDE72E08}" presName="rootComposite" presStyleCnt="0"/>
      <dgm:spPr/>
    </dgm:pt>
    <dgm:pt modelId="{11FA0F6E-E53A-445B-AAF7-59720072EA35}" type="pres">
      <dgm:prSet presAssocID="{9CF05982-2524-4D14-A7BF-D50EDDE72E08}" presName="rootText" presStyleLbl="node1" presStyleIdx="3" presStyleCnt="4"/>
      <dgm:spPr/>
      <dgm:t>
        <a:bodyPr/>
        <a:lstStyle/>
        <a:p>
          <a:endParaRPr lang="en-US"/>
        </a:p>
      </dgm:t>
    </dgm:pt>
    <dgm:pt modelId="{B9105BF6-43D0-44F6-8DA5-F23CE6F59E77}" type="pres">
      <dgm:prSet presAssocID="{9CF05982-2524-4D14-A7BF-D50EDDE72E08}" presName="rootConnector" presStyleLbl="node1" presStyleIdx="3" presStyleCnt="4"/>
      <dgm:spPr/>
      <dgm:t>
        <a:bodyPr/>
        <a:lstStyle/>
        <a:p>
          <a:endParaRPr lang="en-US"/>
        </a:p>
      </dgm:t>
    </dgm:pt>
    <dgm:pt modelId="{84644535-3F7C-4F40-91A1-3EC49129D746}" type="pres">
      <dgm:prSet presAssocID="{9CF05982-2524-4D14-A7BF-D50EDDE72E08}" presName="childShape" presStyleCnt="0"/>
      <dgm:spPr/>
    </dgm:pt>
  </dgm:ptLst>
  <dgm:cxnLst>
    <dgm:cxn modelId="{65ABFBBA-65F6-4ACD-BCDD-01AF51F84561}" srcId="{6E2B7A11-9354-404B-8356-0B2D50B30A00}" destId="{A4698DF8-48B0-420F-87BD-B49727677F44}" srcOrd="0" destOrd="0" parTransId="{BF5C74BE-0B70-4EE4-8FBB-41BB1CEAC95E}" sibTransId="{B9C29521-BD5C-4685-8937-2148A719A3A0}"/>
    <dgm:cxn modelId="{4DD586B2-325F-4155-96C5-24A14281522B}" type="presOf" srcId="{25D19622-1F84-4A9F-8042-DB76F1A5269A}" destId="{C9DB8A46-F1D8-4097-8A35-67EBAC40FA71}" srcOrd="0" destOrd="0" presId="urn:microsoft.com/office/officeart/2005/8/layout/hierarchy3"/>
    <dgm:cxn modelId="{AE456FFE-DF4C-4FB6-B685-F14D5393FB47}" type="presOf" srcId="{25D19622-1F84-4A9F-8042-DB76F1A5269A}" destId="{DF2AB358-DD79-4979-9304-E0C199AF85AB}" srcOrd="1" destOrd="0" presId="urn:microsoft.com/office/officeart/2005/8/layout/hierarchy3"/>
    <dgm:cxn modelId="{CFBB273E-703F-49E0-A1F2-F168868EC234}" type="presOf" srcId="{6E2B7A11-9354-404B-8356-0B2D50B30A00}" destId="{273CED9F-8A3E-4D72-B045-86F004C67C9D}" srcOrd="0" destOrd="0" presId="urn:microsoft.com/office/officeart/2005/8/layout/hierarchy3"/>
    <dgm:cxn modelId="{883DDC6E-33CB-42EA-8F95-C198C25864CF}" type="presOf" srcId="{A4698DF8-48B0-420F-87BD-B49727677F44}" destId="{1658FADB-3813-4D32-B68D-70B78BB53C64}" srcOrd="0" destOrd="0" presId="urn:microsoft.com/office/officeart/2005/8/layout/hierarchy3"/>
    <dgm:cxn modelId="{4DB06482-1667-4790-83CE-84606D9C4EA4}" type="presOf" srcId="{A4698DF8-48B0-420F-87BD-B49727677F44}" destId="{113DCE10-3316-43B4-8EAA-FE38C48552B8}" srcOrd="1" destOrd="0" presId="urn:microsoft.com/office/officeart/2005/8/layout/hierarchy3"/>
    <dgm:cxn modelId="{1B9F2BD9-0FB6-4586-85B3-FC07D2279007}" type="presOf" srcId="{9CF05982-2524-4D14-A7BF-D50EDDE72E08}" destId="{11FA0F6E-E53A-445B-AAF7-59720072EA35}" srcOrd="0" destOrd="0" presId="urn:microsoft.com/office/officeart/2005/8/layout/hierarchy3"/>
    <dgm:cxn modelId="{5BDE55E5-039C-4032-B97C-0A2190C8CA83}" srcId="{6E2B7A11-9354-404B-8356-0B2D50B30A00}" destId="{25D19622-1F84-4A9F-8042-DB76F1A5269A}" srcOrd="1" destOrd="0" parTransId="{7C9F758C-3525-44F9-A1C0-D3D890C96D53}" sibTransId="{68B25608-C89E-4990-AC32-378CEDA12388}"/>
    <dgm:cxn modelId="{915D6007-980A-48EF-927E-C5E19A912111}" type="presOf" srcId="{EC411EB4-6B55-4163-BB49-21ECC27ABB3C}" destId="{98E7B194-646F-4291-BAD6-7C76C0D87B83}" srcOrd="1" destOrd="0" presId="urn:microsoft.com/office/officeart/2005/8/layout/hierarchy3"/>
    <dgm:cxn modelId="{2F15B843-047E-4646-A5BF-37E2E9922253}" type="presOf" srcId="{EC411EB4-6B55-4163-BB49-21ECC27ABB3C}" destId="{AF822199-ECF8-4480-A094-FD6B5E905C23}" srcOrd="0" destOrd="0" presId="urn:microsoft.com/office/officeart/2005/8/layout/hierarchy3"/>
    <dgm:cxn modelId="{1D5AEAFA-B788-46A9-99EE-98DD2AE6FA28}" srcId="{6E2B7A11-9354-404B-8356-0B2D50B30A00}" destId="{EC411EB4-6B55-4163-BB49-21ECC27ABB3C}" srcOrd="2" destOrd="0" parTransId="{59A7CD25-5BF7-4B52-9626-34363C0E7CE0}" sibTransId="{66D9A0B2-022D-482F-9467-1F3648D296CC}"/>
    <dgm:cxn modelId="{26A2BA85-A1FB-45F5-8C0C-8098EAD60699}" type="presOf" srcId="{9CF05982-2524-4D14-A7BF-D50EDDE72E08}" destId="{B9105BF6-43D0-44F6-8DA5-F23CE6F59E77}" srcOrd="1" destOrd="0" presId="urn:microsoft.com/office/officeart/2005/8/layout/hierarchy3"/>
    <dgm:cxn modelId="{7260BB00-2315-4C99-9808-C1F65F2B368C}" srcId="{6E2B7A11-9354-404B-8356-0B2D50B30A00}" destId="{9CF05982-2524-4D14-A7BF-D50EDDE72E08}" srcOrd="3" destOrd="0" parTransId="{EC03A3DE-FB50-4D49-8A94-27FB242EE528}" sibTransId="{1E3088E7-9906-43C5-9414-58E116820A3D}"/>
    <dgm:cxn modelId="{602FAECB-08AA-446B-B4CB-DCE73FB83B7F}" type="presParOf" srcId="{273CED9F-8A3E-4D72-B045-86F004C67C9D}" destId="{3C490327-64DC-49DC-BDF5-4FD467D2F9F9}" srcOrd="0" destOrd="0" presId="urn:microsoft.com/office/officeart/2005/8/layout/hierarchy3"/>
    <dgm:cxn modelId="{AD87D5B4-FC76-4723-9FF5-04F6D6156DE2}" type="presParOf" srcId="{3C490327-64DC-49DC-BDF5-4FD467D2F9F9}" destId="{F7238563-9A1A-42FA-B942-B353A0BE2A77}" srcOrd="0" destOrd="0" presId="urn:microsoft.com/office/officeart/2005/8/layout/hierarchy3"/>
    <dgm:cxn modelId="{51D82557-1F77-438F-894B-C88A46F12237}" type="presParOf" srcId="{F7238563-9A1A-42FA-B942-B353A0BE2A77}" destId="{1658FADB-3813-4D32-B68D-70B78BB53C64}" srcOrd="0" destOrd="0" presId="urn:microsoft.com/office/officeart/2005/8/layout/hierarchy3"/>
    <dgm:cxn modelId="{8C234617-80CB-4006-A1AC-94C2D2D1F240}" type="presParOf" srcId="{F7238563-9A1A-42FA-B942-B353A0BE2A77}" destId="{113DCE10-3316-43B4-8EAA-FE38C48552B8}" srcOrd="1" destOrd="0" presId="urn:microsoft.com/office/officeart/2005/8/layout/hierarchy3"/>
    <dgm:cxn modelId="{BC88FD46-A7CC-4C5F-A375-E6DF4EBB7256}" type="presParOf" srcId="{3C490327-64DC-49DC-BDF5-4FD467D2F9F9}" destId="{0153E4E3-6F99-47C7-8F44-703308BA1557}" srcOrd="1" destOrd="0" presId="urn:microsoft.com/office/officeart/2005/8/layout/hierarchy3"/>
    <dgm:cxn modelId="{04468EB6-FB68-4951-88D3-89D99F94CB27}" type="presParOf" srcId="{273CED9F-8A3E-4D72-B045-86F004C67C9D}" destId="{52EBEA26-EED7-4FA1-822A-9D22FBF870B7}" srcOrd="1" destOrd="0" presId="urn:microsoft.com/office/officeart/2005/8/layout/hierarchy3"/>
    <dgm:cxn modelId="{84A70944-BECB-4757-B5CD-91136BAA5F6A}" type="presParOf" srcId="{52EBEA26-EED7-4FA1-822A-9D22FBF870B7}" destId="{B6D06E96-AB68-4E3C-B2CF-EECC313061B6}" srcOrd="0" destOrd="0" presId="urn:microsoft.com/office/officeart/2005/8/layout/hierarchy3"/>
    <dgm:cxn modelId="{A7AE4188-8A75-4DB9-A283-CF16D7602B59}" type="presParOf" srcId="{B6D06E96-AB68-4E3C-B2CF-EECC313061B6}" destId="{C9DB8A46-F1D8-4097-8A35-67EBAC40FA71}" srcOrd="0" destOrd="0" presId="urn:microsoft.com/office/officeart/2005/8/layout/hierarchy3"/>
    <dgm:cxn modelId="{92958664-EAA7-4480-B722-A8B4D4B45A2E}" type="presParOf" srcId="{B6D06E96-AB68-4E3C-B2CF-EECC313061B6}" destId="{DF2AB358-DD79-4979-9304-E0C199AF85AB}" srcOrd="1" destOrd="0" presId="urn:microsoft.com/office/officeart/2005/8/layout/hierarchy3"/>
    <dgm:cxn modelId="{77E2C51E-B858-4BDA-BA89-329AFF673269}" type="presParOf" srcId="{52EBEA26-EED7-4FA1-822A-9D22FBF870B7}" destId="{F284EF31-76F3-40B6-AF6B-1F0C7CBAECB2}" srcOrd="1" destOrd="0" presId="urn:microsoft.com/office/officeart/2005/8/layout/hierarchy3"/>
    <dgm:cxn modelId="{7A9B3563-2C9B-4816-A610-DD015B1D9CA1}" type="presParOf" srcId="{273CED9F-8A3E-4D72-B045-86F004C67C9D}" destId="{F9D861AC-2F7F-469D-B785-6EA4EED43A84}" srcOrd="2" destOrd="0" presId="urn:microsoft.com/office/officeart/2005/8/layout/hierarchy3"/>
    <dgm:cxn modelId="{99F531DE-DF27-4914-A1E1-2C22A90F9882}" type="presParOf" srcId="{F9D861AC-2F7F-469D-B785-6EA4EED43A84}" destId="{E9B6FE68-B2C8-48E4-BFD9-D1C6C784A741}" srcOrd="0" destOrd="0" presId="urn:microsoft.com/office/officeart/2005/8/layout/hierarchy3"/>
    <dgm:cxn modelId="{56E9FAAD-991C-433D-AE51-A502CA15D5ED}" type="presParOf" srcId="{E9B6FE68-B2C8-48E4-BFD9-D1C6C784A741}" destId="{AF822199-ECF8-4480-A094-FD6B5E905C23}" srcOrd="0" destOrd="0" presId="urn:microsoft.com/office/officeart/2005/8/layout/hierarchy3"/>
    <dgm:cxn modelId="{5191247A-EDFF-4B58-A7AF-97629B71FB16}" type="presParOf" srcId="{E9B6FE68-B2C8-48E4-BFD9-D1C6C784A741}" destId="{98E7B194-646F-4291-BAD6-7C76C0D87B83}" srcOrd="1" destOrd="0" presId="urn:microsoft.com/office/officeart/2005/8/layout/hierarchy3"/>
    <dgm:cxn modelId="{A7B497E4-800D-438D-8377-A219781C4AB9}" type="presParOf" srcId="{F9D861AC-2F7F-469D-B785-6EA4EED43A84}" destId="{7DF00CB0-2838-4C18-8F55-5ABB303AD7E0}" srcOrd="1" destOrd="0" presId="urn:microsoft.com/office/officeart/2005/8/layout/hierarchy3"/>
    <dgm:cxn modelId="{947100C7-B539-4043-A90A-5EC7D39E069C}" type="presParOf" srcId="{273CED9F-8A3E-4D72-B045-86F004C67C9D}" destId="{6A0BA065-27E7-4F16-ABAA-78F9D6769E74}" srcOrd="3" destOrd="0" presId="urn:microsoft.com/office/officeart/2005/8/layout/hierarchy3"/>
    <dgm:cxn modelId="{D0D71637-2C60-4EFA-8AA1-424262934BD0}" type="presParOf" srcId="{6A0BA065-27E7-4F16-ABAA-78F9D6769E74}" destId="{4E66E77C-66B6-4D20-9EDD-77F80632E620}" srcOrd="0" destOrd="0" presId="urn:microsoft.com/office/officeart/2005/8/layout/hierarchy3"/>
    <dgm:cxn modelId="{95C0FEC3-3654-447B-8E3C-72CA737E59E1}" type="presParOf" srcId="{4E66E77C-66B6-4D20-9EDD-77F80632E620}" destId="{11FA0F6E-E53A-445B-AAF7-59720072EA35}" srcOrd="0" destOrd="0" presId="urn:microsoft.com/office/officeart/2005/8/layout/hierarchy3"/>
    <dgm:cxn modelId="{DD6E8201-BE5B-464F-ACFD-3EA537C68217}" type="presParOf" srcId="{4E66E77C-66B6-4D20-9EDD-77F80632E620}" destId="{B9105BF6-43D0-44F6-8DA5-F23CE6F59E77}" srcOrd="1" destOrd="0" presId="urn:microsoft.com/office/officeart/2005/8/layout/hierarchy3"/>
    <dgm:cxn modelId="{161CB07B-420A-4211-AF8A-8A11989597B9}" type="presParOf" srcId="{6A0BA065-27E7-4F16-ABAA-78F9D6769E74}" destId="{84644535-3F7C-4F40-91A1-3EC49129D746}"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5103FD2-0D0D-4F9F-8B69-5ACB1C53EAF2}"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en-US"/>
        </a:p>
      </dgm:t>
    </dgm:pt>
    <dgm:pt modelId="{9FA42693-26AC-48A0-B687-EC7DEDE1F4BA}">
      <dgm:prSet/>
      <dgm:spPr/>
      <dgm:t>
        <a:bodyPr/>
        <a:lstStyle/>
        <a:p>
          <a:pPr rtl="0"/>
          <a:r>
            <a:rPr lang="ru-RU" dirty="0" err="1" smtClean="0"/>
            <a:t>Бұл</a:t>
          </a:r>
          <a:r>
            <a:rPr lang="ru-RU" dirty="0" smtClean="0"/>
            <a:t> стандарт </a:t>
          </a:r>
          <a:r>
            <a:rPr lang="ru-RU" dirty="0" err="1" smtClean="0"/>
            <a:t>келесі</a:t>
          </a:r>
          <a:r>
            <a:rPr lang="ru-RU" dirty="0" smtClean="0"/>
            <a:t> </a:t>
          </a:r>
          <a:r>
            <a:rPr lang="ru-RU" dirty="0" err="1" smtClean="0"/>
            <a:t>ұйымдар</a:t>
          </a:r>
          <a:r>
            <a:rPr lang="ru-RU" dirty="0" smtClean="0"/>
            <a:t> </a:t>
          </a:r>
          <a:r>
            <a:rPr lang="ru-RU" dirty="0" err="1" smtClean="0"/>
            <a:t>тарапынан</a:t>
          </a:r>
          <a:r>
            <a:rPr lang="ru-RU" dirty="0" smtClean="0"/>
            <a:t> </a:t>
          </a:r>
          <a:r>
            <a:rPr lang="ru-RU" dirty="0" err="1" smtClean="0"/>
            <a:t>сыбайлас</a:t>
          </a:r>
          <a:r>
            <a:rPr lang="ru-RU" dirty="0" smtClean="0"/>
            <a:t> </a:t>
          </a:r>
          <a:r>
            <a:rPr lang="ru-RU" dirty="0" err="1" smtClean="0"/>
            <a:t>жемқорлыққа</a:t>
          </a:r>
          <a:r>
            <a:rPr lang="ru-RU" dirty="0" smtClean="0"/>
            <a:t> </a:t>
          </a:r>
          <a:r>
            <a:rPr lang="ru-RU" dirty="0" err="1" smtClean="0"/>
            <a:t>қарсы</a:t>
          </a:r>
          <a:r>
            <a:rPr lang="ru-RU" dirty="0" smtClean="0"/>
            <a:t> </a:t>
          </a:r>
          <a:r>
            <a:rPr lang="ru-RU" dirty="0" err="1" smtClean="0"/>
            <a:t>күрестерінде</a:t>
          </a:r>
          <a:r>
            <a:rPr lang="ru-RU" dirty="0" smtClean="0"/>
            <a:t> </a:t>
          </a:r>
          <a:r>
            <a:rPr lang="ru-RU" dirty="0" err="1" smtClean="0"/>
            <a:t>қолданыста</a:t>
          </a:r>
          <a:r>
            <a:rPr lang="ru-RU" dirty="0" smtClean="0"/>
            <a:t> бола </a:t>
          </a:r>
          <a:r>
            <a:rPr lang="ru-RU" dirty="0" err="1" smtClean="0"/>
            <a:t>алады</a:t>
          </a:r>
          <a:r>
            <a:rPr lang="ru-RU" dirty="0" smtClean="0"/>
            <a:t>:</a:t>
          </a:r>
          <a:endParaRPr lang="ru-RU" dirty="0"/>
        </a:p>
      </dgm:t>
    </dgm:pt>
    <dgm:pt modelId="{2AE27CC3-0C36-46FC-B8A9-C1BCA0497326}" type="parTrans" cxnId="{79FBD85B-2B0A-4991-804D-C5E671B7F769}">
      <dgm:prSet/>
      <dgm:spPr/>
      <dgm:t>
        <a:bodyPr/>
        <a:lstStyle/>
        <a:p>
          <a:endParaRPr lang="en-US"/>
        </a:p>
      </dgm:t>
    </dgm:pt>
    <dgm:pt modelId="{3D05F3E8-8229-4F9F-952E-0E3E9A2887B5}" type="sibTrans" cxnId="{79FBD85B-2B0A-4991-804D-C5E671B7F769}">
      <dgm:prSet/>
      <dgm:spPr/>
      <dgm:t>
        <a:bodyPr/>
        <a:lstStyle/>
        <a:p>
          <a:endParaRPr lang="en-US"/>
        </a:p>
      </dgm:t>
    </dgm:pt>
    <dgm:pt modelId="{9CAC3292-01B6-4A64-8D49-B6CAA1E70BB7}" type="pres">
      <dgm:prSet presAssocID="{A5103FD2-0D0D-4F9F-8B69-5ACB1C53EAF2}" presName="Name0" presStyleCnt="0">
        <dgm:presLayoutVars>
          <dgm:chMax val="7"/>
          <dgm:dir/>
          <dgm:animLvl val="lvl"/>
          <dgm:resizeHandles val="exact"/>
        </dgm:presLayoutVars>
      </dgm:prSet>
      <dgm:spPr/>
      <dgm:t>
        <a:bodyPr/>
        <a:lstStyle/>
        <a:p>
          <a:endParaRPr lang="en-US"/>
        </a:p>
      </dgm:t>
    </dgm:pt>
    <dgm:pt modelId="{EC0AF753-7EDC-4A33-A0D8-33757399502E}" type="pres">
      <dgm:prSet presAssocID="{9FA42693-26AC-48A0-B687-EC7DEDE1F4BA}" presName="circle1" presStyleLbl="node1" presStyleIdx="0" presStyleCnt="1"/>
      <dgm:spPr/>
    </dgm:pt>
    <dgm:pt modelId="{54872A90-AC01-4EE7-8C10-72572FDAC25F}" type="pres">
      <dgm:prSet presAssocID="{9FA42693-26AC-48A0-B687-EC7DEDE1F4BA}" presName="space" presStyleCnt="0"/>
      <dgm:spPr/>
    </dgm:pt>
    <dgm:pt modelId="{30EF9F0E-E11F-4FEB-82AC-C0EE7CA13810}" type="pres">
      <dgm:prSet presAssocID="{9FA42693-26AC-48A0-B687-EC7DEDE1F4BA}" presName="rect1" presStyleLbl="alignAcc1" presStyleIdx="0" presStyleCnt="1"/>
      <dgm:spPr/>
      <dgm:t>
        <a:bodyPr/>
        <a:lstStyle/>
        <a:p>
          <a:endParaRPr lang="en-US"/>
        </a:p>
      </dgm:t>
    </dgm:pt>
    <dgm:pt modelId="{E3A9A909-D963-4A8D-95F4-EDA5937EEBC7}" type="pres">
      <dgm:prSet presAssocID="{9FA42693-26AC-48A0-B687-EC7DEDE1F4BA}" presName="rect1ParTxNoCh" presStyleLbl="alignAcc1" presStyleIdx="0" presStyleCnt="1">
        <dgm:presLayoutVars>
          <dgm:chMax val="1"/>
          <dgm:bulletEnabled val="1"/>
        </dgm:presLayoutVars>
      </dgm:prSet>
      <dgm:spPr/>
      <dgm:t>
        <a:bodyPr/>
        <a:lstStyle/>
        <a:p>
          <a:endParaRPr lang="en-US"/>
        </a:p>
      </dgm:t>
    </dgm:pt>
  </dgm:ptLst>
  <dgm:cxnLst>
    <dgm:cxn modelId="{55487BD3-028F-41D1-96D6-D9D1F97C75CE}" type="presOf" srcId="{9FA42693-26AC-48A0-B687-EC7DEDE1F4BA}" destId="{30EF9F0E-E11F-4FEB-82AC-C0EE7CA13810}" srcOrd="0" destOrd="0" presId="urn:microsoft.com/office/officeart/2005/8/layout/target3"/>
    <dgm:cxn modelId="{999BD223-FBD5-4390-A1C3-F035A28F4D21}" type="presOf" srcId="{9FA42693-26AC-48A0-B687-EC7DEDE1F4BA}" destId="{E3A9A909-D963-4A8D-95F4-EDA5937EEBC7}" srcOrd="1" destOrd="0" presId="urn:microsoft.com/office/officeart/2005/8/layout/target3"/>
    <dgm:cxn modelId="{79FBD85B-2B0A-4991-804D-C5E671B7F769}" srcId="{A5103FD2-0D0D-4F9F-8B69-5ACB1C53EAF2}" destId="{9FA42693-26AC-48A0-B687-EC7DEDE1F4BA}" srcOrd="0" destOrd="0" parTransId="{2AE27CC3-0C36-46FC-B8A9-C1BCA0497326}" sibTransId="{3D05F3E8-8229-4F9F-952E-0E3E9A2887B5}"/>
    <dgm:cxn modelId="{9B04F3CE-A2AB-4403-BE68-ACCE22003074}" type="presOf" srcId="{A5103FD2-0D0D-4F9F-8B69-5ACB1C53EAF2}" destId="{9CAC3292-01B6-4A64-8D49-B6CAA1E70BB7}" srcOrd="0" destOrd="0" presId="urn:microsoft.com/office/officeart/2005/8/layout/target3"/>
    <dgm:cxn modelId="{9621497A-65AC-4CD8-9046-281CC00E3996}" type="presParOf" srcId="{9CAC3292-01B6-4A64-8D49-B6CAA1E70BB7}" destId="{EC0AF753-7EDC-4A33-A0D8-33757399502E}" srcOrd="0" destOrd="0" presId="urn:microsoft.com/office/officeart/2005/8/layout/target3"/>
    <dgm:cxn modelId="{FA36487A-44BD-4D72-BB1A-E2072427AEF7}" type="presParOf" srcId="{9CAC3292-01B6-4A64-8D49-B6CAA1E70BB7}" destId="{54872A90-AC01-4EE7-8C10-72572FDAC25F}" srcOrd="1" destOrd="0" presId="urn:microsoft.com/office/officeart/2005/8/layout/target3"/>
    <dgm:cxn modelId="{68E53009-CE2A-4D3D-9A6E-7AD4EA1BC5EE}" type="presParOf" srcId="{9CAC3292-01B6-4A64-8D49-B6CAA1E70BB7}" destId="{30EF9F0E-E11F-4FEB-82AC-C0EE7CA13810}" srcOrd="2" destOrd="0" presId="urn:microsoft.com/office/officeart/2005/8/layout/target3"/>
    <dgm:cxn modelId="{E601E353-9EE2-4CFB-8651-155D20EB21F7}" type="presParOf" srcId="{9CAC3292-01B6-4A64-8D49-B6CAA1E70BB7}" destId="{E3A9A909-D963-4A8D-95F4-EDA5937EEBC7}" srcOrd="3" destOrd="0" presId="urn:microsoft.com/office/officeart/2005/8/layout/target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AB2B60A-A199-401A-B951-2206409308B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7D551DA8-0E34-495C-AA77-B9037D224105}">
      <dgm:prSet/>
      <dgm:spPr/>
      <dgm:t>
        <a:bodyPr/>
        <a:lstStyle/>
        <a:p>
          <a:pPr rtl="0"/>
          <a:r>
            <a:rPr lang="ru-RU" dirty="0" smtClean="0"/>
            <a:t>Осы стандарт </a:t>
          </a:r>
          <a:r>
            <a:rPr lang="ru-RU" dirty="0" err="1" smtClean="0"/>
            <a:t>әмбебап</a:t>
          </a:r>
          <a:r>
            <a:rPr lang="ru-RU" dirty="0" smtClean="0"/>
            <a:t> </a:t>
          </a:r>
          <a:r>
            <a:rPr lang="ru-RU" dirty="0" err="1" smtClean="0"/>
            <a:t>және</a:t>
          </a:r>
          <a:r>
            <a:rPr lang="ru-RU" dirty="0" smtClean="0"/>
            <a:t> </a:t>
          </a:r>
          <a:r>
            <a:rPr lang="ru-RU" dirty="0" err="1" smtClean="0"/>
            <a:t>барлық</a:t>
          </a:r>
          <a:r>
            <a:rPr lang="ru-RU" dirty="0" smtClean="0"/>
            <a:t> </a:t>
          </a:r>
          <a:r>
            <a:rPr lang="ru-RU" dirty="0" err="1" smtClean="0"/>
            <a:t>ұйымдарға</a:t>
          </a:r>
          <a:r>
            <a:rPr lang="ru-RU" dirty="0" smtClean="0"/>
            <a:t> </a:t>
          </a:r>
          <a:r>
            <a:rPr lang="ru-RU" dirty="0" err="1" smtClean="0"/>
            <a:t>қызмет</a:t>
          </a:r>
          <a:r>
            <a:rPr lang="ru-RU" dirty="0" smtClean="0"/>
            <a:t> </a:t>
          </a:r>
          <a:r>
            <a:rPr lang="ru-RU" dirty="0" err="1" smtClean="0"/>
            <a:t>түріне</a:t>
          </a:r>
          <a:r>
            <a:rPr lang="ru-RU" dirty="0" smtClean="0"/>
            <a:t>, </a:t>
          </a:r>
          <a:r>
            <a:rPr lang="ru-RU" dirty="0" err="1" smtClean="0"/>
            <a:t>көлеміне</a:t>
          </a:r>
          <a:r>
            <a:rPr lang="ru-RU" dirty="0" smtClean="0"/>
            <a:t> </a:t>
          </a:r>
          <a:r>
            <a:rPr lang="ru-RU" dirty="0" err="1" smtClean="0"/>
            <a:t>немесе</a:t>
          </a:r>
          <a:r>
            <a:rPr lang="ru-RU" dirty="0" smtClean="0"/>
            <a:t> </a:t>
          </a:r>
          <a:r>
            <a:rPr lang="ru-RU" dirty="0" err="1" smtClean="0"/>
            <a:t>сипатына</a:t>
          </a:r>
          <a:r>
            <a:rPr lang="ru-RU" dirty="0" smtClean="0"/>
            <a:t> </a:t>
          </a:r>
          <a:r>
            <a:rPr lang="ru-RU" dirty="0" err="1" smtClean="0"/>
            <a:t>қарамастан</a:t>
          </a:r>
          <a:r>
            <a:rPr lang="ru-RU" dirty="0" smtClean="0"/>
            <a:t> (</a:t>
          </a:r>
          <a:r>
            <a:rPr lang="ru-RU" dirty="0" err="1" smtClean="0"/>
            <a:t>немесе</a:t>
          </a:r>
          <a:r>
            <a:rPr lang="ru-RU" dirty="0" smtClean="0"/>
            <a:t> </a:t>
          </a:r>
          <a:r>
            <a:rPr lang="ru-RU" dirty="0" err="1" smtClean="0"/>
            <a:t>ұйымның</a:t>
          </a:r>
          <a:r>
            <a:rPr lang="ru-RU" dirty="0" smtClean="0"/>
            <a:t> </a:t>
          </a:r>
          <a:r>
            <a:rPr lang="ru-RU" dirty="0" err="1" smtClean="0"/>
            <a:t>бөліктеріне</a:t>
          </a:r>
          <a:r>
            <a:rPr lang="ru-RU" dirty="0" smtClean="0"/>
            <a:t>) </a:t>
          </a:r>
          <a:r>
            <a:rPr lang="ru-RU" dirty="0" err="1" smtClean="0"/>
            <a:t>қолданыла</a:t>
          </a:r>
          <a:r>
            <a:rPr lang="ru-RU" dirty="0" smtClean="0"/>
            <a:t> </a:t>
          </a:r>
          <a:r>
            <a:rPr lang="ru-RU" dirty="0" err="1" smtClean="0"/>
            <a:t>алады</a:t>
          </a:r>
          <a:r>
            <a:rPr lang="ru-RU" dirty="0" smtClean="0"/>
            <a:t>. </a:t>
          </a:r>
          <a:endParaRPr lang="ru-RU" dirty="0"/>
        </a:p>
      </dgm:t>
    </dgm:pt>
    <dgm:pt modelId="{91BBFD8B-D403-4545-A781-6A2A3B09DCA1}" type="parTrans" cxnId="{28329131-AFA3-44BF-AE03-1A5B1B087A7E}">
      <dgm:prSet/>
      <dgm:spPr/>
      <dgm:t>
        <a:bodyPr/>
        <a:lstStyle/>
        <a:p>
          <a:endParaRPr lang="en-US"/>
        </a:p>
      </dgm:t>
    </dgm:pt>
    <dgm:pt modelId="{ADB5E7F5-8E02-49F5-8865-95661897E234}" type="sibTrans" cxnId="{28329131-AFA3-44BF-AE03-1A5B1B087A7E}">
      <dgm:prSet/>
      <dgm:spPr/>
      <dgm:t>
        <a:bodyPr/>
        <a:lstStyle/>
        <a:p>
          <a:endParaRPr lang="en-US"/>
        </a:p>
      </dgm:t>
    </dgm:pt>
    <dgm:pt modelId="{EDDC64FE-0EBE-4695-B534-EAF513B8BD51}" type="pres">
      <dgm:prSet presAssocID="{1AB2B60A-A199-401A-B951-2206409308BB}" presName="linear" presStyleCnt="0">
        <dgm:presLayoutVars>
          <dgm:animLvl val="lvl"/>
          <dgm:resizeHandles val="exact"/>
        </dgm:presLayoutVars>
      </dgm:prSet>
      <dgm:spPr/>
      <dgm:t>
        <a:bodyPr/>
        <a:lstStyle/>
        <a:p>
          <a:endParaRPr lang="en-US"/>
        </a:p>
      </dgm:t>
    </dgm:pt>
    <dgm:pt modelId="{A0A64465-6CB7-4229-B258-3D29CD227304}" type="pres">
      <dgm:prSet presAssocID="{7D551DA8-0E34-495C-AA77-B9037D224105}" presName="parentText" presStyleLbl="node1" presStyleIdx="0" presStyleCnt="1" custScaleY="72149" custLinFactNeighborX="4009">
        <dgm:presLayoutVars>
          <dgm:chMax val="0"/>
          <dgm:bulletEnabled val="1"/>
        </dgm:presLayoutVars>
      </dgm:prSet>
      <dgm:spPr/>
      <dgm:t>
        <a:bodyPr/>
        <a:lstStyle/>
        <a:p>
          <a:endParaRPr lang="en-US"/>
        </a:p>
      </dgm:t>
    </dgm:pt>
  </dgm:ptLst>
  <dgm:cxnLst>
    <dgm:cxn modelId="{8095F8DC-3A17-4208-9FE8-013B13EDFCE2}" type="presOf" srcId="{7D551DA8-0E34-495C-AA77-B9037D224105}" destId="{A0A64465-6CB7-4229-B258-3D29CD227304}" srcOrd="0" destOrd="0" presId="urn:microsoft.com/office/officeart/2005/8/layout/vList2"/>
    <dgm:cxn modelId="{C5BC88AF-C958-42CA-893F-CF991DB0E3BC}" type="presOf" srcId="{1AB2B60A-A199-401A-B951-2206409308BB}" destId="{EDDC64FE-0EBE-4695-B534-EAF513B8BD51}" srcOrd="0" destOrd="0" presId="urn:microsoft.com/office/officeart/2005/8/layout/vList2"/>
    <dgm:cxn modelId="{28329131-AFA3-44BF-AE03-1A5B1B087A7E}" srcId="{1AB2B60A-A199-401A-B951-2206409308BB}" destId="{7D551DA8-0E34-495C-AA77-B9037D224105}" srcOrd="0" destOrd="0" parTransId="{91BBFD8B-D403-4545-A781-6A2A3B09DCA1}" sibTransId="{ADB5E7F5-8E02-49F5-8865-95661897E234}"/>
    <dgm:cxn modelId="{792D837F-9864-432F-A0A9-F7BE3442B53A}" type="presParOf" srcId="{EDDC64FE-0EBE-4695-B534-EAF513B8BD51}" destId="{A0A64465-6CB7-4229-B258-3D29CD227304}" srcOrd="0"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8A3315B-D086-4B72-B529-65C966AA4202}" type="doc">
      <dgm:prSet loTypeId="urn:microsoft.com/office/officeart/2005/8/layout/venn1" loCatId="relationship" qsTypeId="urn:microsoft.com/office/officeart/2005/8/quickstyle/simple1" qsCatId="simple" csTypeId="urn:microsoft.com/office/officeart/2005/8/colors/accent1_2" csCatId="accent1"/>
      <dgm:spPr/>
      <dgm:t>
        <a:bodyPr/>
        <a:lstStyle/>
        <a:p>
          <a:endParaRPr lang="en-US"/>
        </a:p>
      </dgm:t>
    </dgm:pt>
    <dgm:pt modelId="{C29911E7-BAFD-4F93-8254-9D963E41FA08}">
      <dgm:prSet/>
      <dgm:spPr/>
      <dgm:t>
        <a:bodyPr/>
        <a:lstStyle/>
        <a:p>
          <a:pPr rtl="0"/>
          <a:r>
            <a:rPr lang="en-US" dirty="0" smtClean="0"/>
            <a:t>ISO 37001 </a:t>
          </a:r>
          <a:r>
            <a:rPr lang="ru-RU" dirty="0" err="1" smtClean="0"/>
            <a:t>талап</a:t>
          </a:r>
          <a:r>
            <a:rPr lang="ru-RU" dirty="0" smtClean="0"/>
            <a:t> </a:t>
          </a:r>
          <a:r>
            <a:rPr lang="ru-RU" dirty="0" err="1" smtClean="0"/>
            <a:t>ететін</a:t>
          </a:r>
          <a:r>
            <a:rPr lang="ru-RU" dirty="0" smtClean="0"/>
            <a:t> </a:t>
          </a:r>
          <a:r>
            <a:rPr lang="ru-RU" dirty="0" err="1" smtClean="0"/>
            <a:t>шаралар</a:t>
          </a:r>
          <a:r>
            <a:rPr lang="ru-RU" dirty="0" smtClean="0"/>
            <a:t> </a:t>
          </a:r>
          <a:r>
            <a:rPr lang="ru-RU" dirty="0" err="1" smtClean="0"/>
            <a:t>қолданыстағы</a:t>
          </a:r>
          <a:r>
            <a:rPr lang="ru-RU" dirty="0" smtClean="0"/>
            <a:t> менеджмент </a:t>
          </a:r>
          <a:r>
            <a:rPr lang="ru-RU" dirty="0" err="1" smtClean="0"/>
            <a:t>процестерімен</a:t>
          </a:r>
          <a:r>
            <a:rPr lang="ru-RU" dirty="0" smtClean="0"/>
            <a:t> </a:t>
          </a:r>
          <a:r>
            <a:rPr lang="ru-RU" dirty="0" err="1" smtClean="0"/>
            <a:t>және</a:t>
          </a:r>
          <a:r>
            <a:rPr lang="ru-RU" dirty="0" smtClean="0"/>
            <a:t> </a:t>
          </a:r>
          <a:r>
            <a:rPr lang="ru-RU" dirty="0" err="1" smtClean="0"/>
            <a:t>басқару</a:t>
          </a:r>
          <a:r>
            <a:rPr lang="ru-RU" dirty="0" smtClean="0"/>
            <a:t> </a:t>
          </a:r>
          <a:r>
            <a:rPr lang="ru-RU" dirty="0" err="1" smtClean="0"/>
            <a:t>элементтерімен</a:t>
          </a:r>
          <a:r>
            <a:rPr lang="ru-RU" dirty="0" smtClean="0"/>
            <a:t> </a:t>
          </a:r>
          <a:r>
            <a:rPr lang="ru-RU" dirty="0" err="1" smtClean="0"/>
            <a:t>біріктіріле</a:t>
          </a:r>
          <a:r>
            <a:rPr lang="ru-RU" dirty="0" smtClean="0"/>
            <a:t> </a:t>
          </a:r>
          <a:r>
            <a:rPr lang="ru-RU" dirty="0" err="1" smtClean="0"/>
            <a:t>алады</a:t>
          </a:r>
          <a:r>
            <a:rPr lang="ru-RU" dirty="0" smtClean="0"/>
            <a:t>.</a:t>
          </a:r>
          <a:endParaRPr lang="ru-RU" dirty="0"/>
        </a:p>
      </dgm:t>
    </dgm:pt>
    <dgm:pt modelId="{C3240FBC-024F-4604-822A-5B1C458E18F0}" type="parTrans" cxnId="{6B0FEE4F-DC53-4ABB-920A-8282D436A7C1}">
      <dgm:prSet/>
      <dgm:spPr/>
      <dgm:t>
        <a:bodyPr/>
        <a:lstStyle/>
        <a:p>
          <a:endParaRPr lang="en-US"/>
        </a:p>
      </dgm:t>
    </dgm:pt>
    <dgm:pt modelId="{A84BD402-2C04-464D-BB51-2293AEAF6465}" type="sibTrans" cxnId="{6B0FEE4F-DC53-4ABB-920A-8282D436A7C1}">
      <dgm:prSet/>
      <dgm:spPr/>
      <dgm:t>
        <a:bodyPr/>
        <a:lstStyle/>
        <a:p>
          <a:endParaRPr lang="en-US"/>
        </a:p>
      </dgm:t>
    </dgm:pt>
    <dgm:pt modelId="{53630EB1-B95B-446D-86CD-C08FC2FB6EC1}">
      <dgm:prSet/>
      <dgm:spPr/>
      <dgm:t>
        <a:bodyPr/>
        <a:lstStyle/>
        <a:p>
          <a:pPr rtl="0"/>
          <a:r>
            <a:rPr lang="ru-RU" smtClean="0"/>
            <a:t>Ол, мысалы, </a:t>
          </a:r>
          <a:r>
            <a:rPr lang="en-US" smtClean="0"/>
            <a:t>ISO </a:t>
          </a:r>
          <a:r>
            <a:rPr lang="en-US" dirty="0" smtClean="0"/>
            <a:t>9001 </a:t>
          </a:r>
          <a:r>
            <a:rPr lang="ru-RU" dirty="0" err="1" smtClean="0"/>
            <a:t>стандартымен</a:t>
          </a:r>
          <a:r>
            <a:rPr lang="ru-RU" dirty="0" smtClean="0"/>
            <a:t> </a:t>
          </a:r>
          <a:r>
            <a:rPr lang="ru-RU" dirty="0" err="1" smtClean="0"/>
            <a:t>оңай</a:t>
          </a:r>
          <a:r>
            <a:rPr lang="ru-RU" dirty="0" smtClean="0"/>
            <a:t> </a:t>
          </a:r>
          <a:r>
            <a:rPr lang="ru-RU" dirty="0" err="1" smtClean="0"/>
            <a:t>интеграциялау</a:t>
          </a:r>
          <a:r>
            <a:rPr lang="ru-RU" dirty="0" smtClean="0"/>
            <a:t> </a:t>
          </a:r>
          <a:r>
            <a:rPr lang="ru-RU" dirty="0" err="1" smtClean="0"/>
            <a:t>үшін</a:t>
          </a:r>
          <a:r>
            <a:rPr lang="ru-RU" dirty="0" smtClean="0"/>
            <a:t> </a:t>
          </a:r>
          <a:r>
            <a:rPr lang="en-US" dirty="0" smtClean="0"/>
            <a:t>ISO </a:t>
          </a:r>
          <a:r>
            <a:rPr lang="ru-RU" dirty="0" smtClean="0"/>
            <a:t>менеджмент </a:t>
          </a:r>
          <a:r>
            <a:rPr lang="ru-RU" dirty="0" err="1" smtClean="0"/>
            <a:t>жүйесі</a:t>
          </a:r>
          <a:r>
            <a:rPr lang="ru-RU" dirty="0" smtClean="0"/>
            <a:t> </a:t>
          </a:r>
          <a:r>
            <a:rPr lang="ru-RU" dirty="0" err="1" smtClean="0"/>
            <a:t>стандарттарының</a:t>
          </a:r>
          <a:r>
            <a:rPr lang="ru-RU" dirty="0" smtClean="0"/>
            <a:t> </a:t>
          </a:r>
          <a:r>
            <a:rPr lang="ru-RU" dirty="0" err="1" smtClean="0"/>
            <a:t>жалпы</a:t>
          </a:r>
          <a:r>
            <a:rPr lang="ru-RU" dirty="0" smtClean="0"/>
            <a:t> </a:t>
          </a:r>
          <a:r>
            <a:rPr lang="ru-RU" dirty="0" err="1" smtClean="0"/>
            <a:t>жоғары</a:t>
          </a:r>
          <a:r>
            <a:rPr lang="ru-RU" dirty="0" smtClean="0"/>
            <a:t> </a:t>
          </a:r>
          <a:r>
            <a:rPr lang="ru-RU" dirty="0" err="1" smtClean="0"/>
            <a:t>деңгейлі</a:t>
          </a:r>
          <a:r>
            <a:rPr lang="ru-RU" dirty="0" smtClean="0"/>
            <a:t> </a:t>
          </a:r>
          <a:r>
            <a:rPr lang="ru-RU" dirty="0" err="1" smtClean="0"/>
            <a:t>құрылымына</a:t>
          </a:r>
          <a:r>
            <a:rPr lang="ru-RU" dirty="0" smtClean="0"/>
            <a:t> </a:t>
          </a:r>
          <a:r>
            <a:rPr lang="ru-RU" dirty="0" err="1" smtClean="0"/>
            <a:t>бағынады</a:t>
          </a:r>
          <a:r>
            <a:rPr lang="ru-RU" dirty="0" smtClean="0"/>
            <a:t>.</a:t>
          </a:r>
          <a:endParaRPr lang="ru-RU" dirty="0"/>
        </a:p>
      </dgm:t>
    </dgm:pt>
    <dgm:pt modelId="{3AD54816-248F-4985-8191-95E069BF3646}" type="parTrans" cxnId="{EB7F97F3-3959-486C-BE16-F77DD31F8CBD}">
      <dgm:prSet/>
      <dgm:spPr/>
      <dgm:t>
        <a:bodyPr/>
        <a:lstStyle/>
        <a:p>
          <a:endParaRPr lang="en-US"/>
        </a:p>
      </dgm:t>
    </dgm:pt>
    <dgm:pt modelId="{CE39A936-6230-438F-B2B3-41460AACB159}" type="sibTrans" cxnId="{EB7F97F3-3959-486C-BE16-F77DD31F8CBD}">
      <dgm:prSet/>
      <dgm:spPr/>
      <dgm:t>
        <a:bodyPr/>
        <a:lstStyle/>
        <a:p>
          <a:endParaRPr lang="en-US"/>
        </a:p>
      </dgm:t>
    </dgm:pt>
    <dgm:pt modelId="{C6E5B52D-0C23-4D40-B1E6-BFB8F8CF983F}" type="pres">
      <dgm:prSet presAssocID="{F8A3315B-D086-4B72-B529-65C966AA4202}" presName="compositeShape" presStyleCnt="0">
        <dgm:presLayoutVars>
          <dgm:chMax val="7"/>
          <dgm:dir/>
          <dgm:resizeHandles val="exact"/>
        </dgm:presLayoutVars>
      </dgm:prSet>
      <dgm:spPr/>
      <dgm:t>
        <a:bodyPr/>
        <a:lstStyle/>
        <a:p>
          <a:endParaRPr lang="en-US"/>
        </a:p>
      </dgm:t>
    </dgm:pt>
    <dgm:pt modelId="{71BF2960-DD3C-42E0-B045-AA75F670F0D8}" type="pres">
      <dgm:prSet presAssocID="{C29911E7-BAFD-4F93-8254-9D963E41FA08}" presName="circ1" presStyleLbl="vennNode1" presStyleIdx="0" presStyleCnt="2"/>
      <dgm:spPr/>
      <dgm:t>
        <a:bodyPr/>
        <a:lstStyle/>
        <a:p>
          <a:endParaRPr lang="en-US"/>
        </a:p>
      </dgm:t>
    </dgm:pt>
    <dgm:pt modelId="{FACFAFEE-5874-40CA-94B3-E0FA7E18B11C}" type="pres">
      <dgm:prSet presAssocID="{C29911E7-BAFD-4F93-8254-9D963E41FA08}" presName="circ1Tx" presStyleLbl="revTx" presStyleIdx="0" presStyleCnt="0">
        <dgm:presLayoutVars>
          <dgm:chMax val="0"/>
          <dgm:chPref val="0"/>
          <dgm:bulletEnabled val="1"/>
        </dgm:presLayoutVars>
      </dgm:prSet>
      <dgm:spPr/>
      <dgm:t>
        <a:bodyPr/>
        <a:lstStyle/>
        <a:p>
          <a:endParaRPr lang="en-US"/>
        </a:p>
      </dgm:t>
    </dgm:pt>
    <dgm:pt modelId="{D007E6A1-B320-4716-B358-458866992E1A}" type="pres">
      <dgm:prSet presAssocID="{53630EB1-B95B-446D-86CD-C08FC2FB6EC1}" presName="circ2" presStyleLbl="vennNode1" presStyleIdx="1" presStyleCnt="2"/>
      <dgm:spPr/>
      <dgm:t>
        <a:bodyPr/>
        <a:lstStyle/>
        <a:p>
          <a:endParaRPr lang="en-US"/>
        </a:p>
      </dgm:t>
    </dgm:pt>
    <dgm:pt modelId="{6DD4385C-C746-4274-B336-47E23806AF76}" type="pres">
      <dgm:prSet presAssocID="{53630EB1-B95B-446D-86CD-C08FC2FB6EC1}" presName="circ2Tx" presStyleLbl="revTx" presStyleIdx="0" presStyleCnt="0">
        <dgm:presLayoutVars>
          <dgm:chMax val="0"/>
          <dgm:chPref val="0"/>
          <dgm:bulletEnabled val="1"/>
        </dgm:presLayoutVars>
      </dgm:prSet>
      <dgm:spPr/>
      <dgm:t>
        <a:bodyPr/>
        <a:lstStyle/>
        <a:p>
          <a:endParaRPr lang="en-US"/>
        </a:p>
      </dgm:t>
    </dgm:pt>
  </dgm:ptLst>
  <dgm:cxnLst>
    <dgm:cxn modelId="{DA6275B0-D171-47F0-96CB-6BA060339448}" type="presOf" srcId="{53630EB1-B95B-446D-86CD-C08FC2FB6EC1}" destId="{6DD4385C-C746-4274-B336-47E23806AF76}" srcOrd="1" destOrd="0" presId="urn:microsoft.com/office/officeart/2005/8/layout/venn1"/>
    <dgm:cxn modelId="{828665C8-AEC5-43D3-9353-91480E986D25}" type="presOf" srcId="{F8A3315B-D086-4B72-B529-65C966AA4202}" destId="{C6E5B52D-0C23-4D40-B1E6-BFB8F8CF983F}" srcOrd="0" destOrd="0" presId="urn:microsoft.com/office/officeart/2005/8/layout/venn1"/>
    <dgm:cxn modelId="{B1AEBA6A-F649-4A32-AAB1-DDA4E4B469A0}" type="presOf" srcId="{C29911E7-BAFD-4F93-8254-9D963E41FA08}" destId="{FACFAFEE-5874-40CA-94B3-E0FA7E18B11C}" srcOrd="1" destOrd="0" presId="urn:microsoft.com/office/officeart/2005/8/layout/venn1"/>
    <dgm:cxn modelId="{48D57F05-2CCA-4C1A-B5A7-68F787EB945E}" type="presOf" srcId="{53630EB1-B95B-446D-86CD-C08FC2FB6EC1}" destId="{D007E6A1-B320-4716-B358-458866992E1A}" srcOrd="0" destOrd="0" presId="urn:microsoft.com/office/officeart/2005/8/layout/venn1"/>
    <dgm:cxn modelId="{2F23222D-5A2C-4E5C-AD0C-4BDBF7F3BA05}" type="presOf" srcId="{C29911E7-BAFD-4F93-8254-9D963E41FA08}" destId="{71BF2960-DD3C-42E0-B045-AA75F670F0D8}" srcOrd="0" destOrd="0" presId="urn:microsoft.com/office/officeart/2005/8/layout/venn1"/>
    <dgm:cxn modelId="{6B0FEE4F-DC53-4ABB-920A-8282D436A7C1}" srcId="{F8A3315B-D086-4B72-B529-65C966AA4202}" destId="{C29911E7-BAFD-4F93-8254-9D963E41FA08}" srcOrd="0" destOrd="0" parTransId="{C3240FBC-024F-4604-822A-5B1C458E18F0}" sibTransId="{A84BD402-2C04-464D-BB51-2293AEAF6465}"/>
    <dgm:cxn modelId="{EB7F97F3-3959-486C-BE16-F77DD31F8CBD}" srcId="{F8A3315B-D086-4B72-B529-65C966AA4202}" destId="{53630EB1-B95B-446D-86CD-C08FC2FB6EC1}" srcOrd="1" destOrd="0" parTransId="{3AD54816-248F-4985-8191-95E069BF3646}" sibTransId="{CE39A936-6230-438F-B2B3-41460AACB159}"/>
    <dgm:cxn modelId="{B621C416-2B49-42C3-ACBD-8A8D20B88357}" type="presParOf" srcId="{C6E5B52D-0C23-4D40-B1E6-BFB8F8CF983F}" destId="{71BF2960-DD3C-42E0-B045-AA75F670F0D8}" srcOrd="0" destOrd="0" presId="urn:microsoft.com/office/officeart/2005/8/layout/venn1"/>
    <dgm:cxn modelId="{B704252E-FE23-49E6-B64D-110D4ABF5C96}" type="presParOf" srcId="{C6E5B52D-0C23-4D40-B1E6-BFB8F8CF983F}" destId="{FACFAFEE-5874-40CA-94B3-E0FA7E18B11C}" srcOrd="1" destOrd="0" presId="urn:microsoft.com/office/officeart/2005/8/layout/venn1"/>
    <dgm:cxn modelId="{506EE497-D657-4BDE-9471-0CC91115A38A}" type="presParOf" srcId="{C6E5B52D-0C23-4D40-B1E6-BFB8F8CF983F}" destId="{D007E6A1-B320-4716-B358-458866992E1A}" srcOrd="2" destOrd="0" presId="urn:microsoft.com/office/officeart/2005/8/layout/venn1"/>
    <dgm:cxn modelId="{0720B2E7-BE3F-4C71-A735-91A3D91CB103}" type="presParOf" srcId="{C6E5B52D-0C23-4D40-B1E6-BFB8F8CF983F}" destId="{6DD4385C-C746-4274-B336-47E23806AF76}" srcOrd="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976A76E-3BD5-439D-8B11-C84953D905E0}"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en-US"/>
        </a:p>
      </dgm:t>
    </dgm:pt>
    <dgm:pt modelId="{59F6E5AD-D251-4374-811C-BD7CEB2AC91B}">
      <dgm:prSet custT="1"/>
      <dgm:spPr/>
      <dgm:t>
        <a:bodyPr/>
        <a:lstStyle/>
        <a:p>
          <a:pPr rtl="0"/>
          <a:r>
            <a:rPr lang="ru-RU" sz="1600" dirty="0" smtClean="0"/>
            <a:t>1. </a:t>
          </a:r>
          <a:r>
            <a:rPr lang="ru-RU" sz="1600" b="1" dirty="0" smtClean="0"/>
            <a:t>Ә</a:t>
          </a:r>
          <a:r>
            <a:rPr lang="kk-KZ" sz="1600" b="1" dirty="0" smtClean="0"/>
            <a:t>зірлену</a:t>
          </a:r>
          <a:endParaRPr lang="ru-RU" sz="1600" dirty="0"/>
        </a:p>
      </dgm:t>
    </dgm:pt>
    <dgm:pt modelId="{AD00ED53-A363-4DCD-9C57-8392351188CA}" type="parTrans" cxnId="{702548F4-A160-4A0E-9CE6-F741FBD8D277}">
      <dgm:prSet/>
      <dgm:spPr/>
      <dgm:t>
        <a:bodyPr/>
        <a:lstStyle/>
        <a:p>
          <a:endParaRPr lang="en-US"/>
        </a:p>
      </dgm:t>
    </dgm:pt>
    <dgm:pt modelId="{FC794177-1CCC-4B8D-9835-262AF9EF8653}" type="sibTrans" cxnId="{702548F4-A160-4A0E-9CE6-F741FBD8D277}">
      <dgm:prSet/>
      <dgm:spPr/>
      <dgm:t>
        <a:bodyPr/>
        <a:lstStyle/>
        <a:p>
          <a:endParaRPr lang="en-US"/>
        </a:p>
      </dgm:t>
    </dgm:pt>
    <dgm:pt modelId="{178FFE93-CCC7-467D-A501-B5FBCD369728}">
      <dgm:prSet custT="1"/>
      <dgm:spPr/>
      <dgm:t>
        <a:bodyPr/>
        <a:lstStyle/>
        <a:p>
          <a:pPr rtl="0"/>
          <a:r>
            <a:rPr lang="ru-RU" sz="1600" smtClean="0"/>
            <a:t>Жоспарлау</a:t>
          </a:r>
          <a:endParaRPr lang="ru-RU" sz="1600"/>
        </a:p>
      </dgm:t>
    </dgm:pt>
    <dgm:pt modelId="{2275614A-2A7C-4F95-8809-CF1D09932FF1}" type="parTrans" cxnId="{68547187-C527-4881-9A17-00B76F7121D7}">
      <dgm:prSet/>
      <dgm:spPr/>
      <dgm:t>
        <a:bodyPr/>
        <a:lstStyle/>
        <a:p>
          <a:endParaRPr lang="en-US"/>
        </a:p>
      </dgm:t>
    </dgm:pt>
    <dgm:pt modelId="{D78B8AB7-BD23-4E79-8B71-31494B6ED53F}" type="sibTrans" cxnId="{68547187-C527-4881-9A17-00B76F7121D7}">
      <dgm:prSet/>
      <dgm:spPr/>
      <dgm:t>
        <a:bodyPr/>
        <a:lstStyle/>
        <a:p>
          <a:endParaRPr lang="en-US"/>
        </a:p>
      </dgm:t>
    </dgm:pt>
    <dgm:pt modelId="{2BA7B02A-C9F1-4820-9F63-5E536D3BAB42}">
      <dgm:prSet custT="1"/>
      <dgm:spPr/>
      <dgm:t>
        <a:bodyPr/>
        <a:lstStyle/>
        <a:p>
          <a:pPr rtl="0"/>
          <a:r>
            <a:rPr lang="ru-RU" sz="1600" smtClean="0"/>
            <a:t>Тәуекелдерді бағалу</a:t>
          </a:r>
          <a:endParaRPr lang="ru-RU" sz="1600"/>
        </a:p>
      </dgm:t>
    </dgm:pt>
    <dgm:pt modelId="{54ABDBB0-693C-462A-B7CC-EB043F614CAE}" type="parTrans" cxnId="{F47F22D9-F8CE-4ED4-AA00-C750BAFB536A}">
      <dgm:prSet/>
      <dgm:spPr/>
      <dgm:t>
        <a:bodyPr/>
        <a:lstStyle/>
        <a:p>
          <a:endParaRPr lang="en-US"/>
        </a:p>
      </dgm:t>
    </dgm:pt>
    <dgm:pt modelId="{A662C7CE-A77C-4CE6-95E0-BB7A42D0452C}" type="sibTrans" cxnId="{F47F22D9-F8CE-4ED4-AA00-C750BAFB536A}">
      <dgm:prSet/>
      <dgm:spPr/>
      <dgm:t>
        <a:bodyPr/>
        <a:lstStyle/>
        <a:p>
          <a:endParaRPr lang="en-US"/>
        </a:p>
      </dgm:t>
    </dgm:pt>
    <dgm:pt modelId="{D4A61FB7-7303-479F-8C6E-EC1E3553255E}">
      <dgm:prSet custT="1"/>
      <dgm:spPr/>
      <dgm:t>
        <a:bodyPr/>
        <a:lstStyle/>
        <a:p>
          <a:pPr rtl="0"/>
          <a:r>
            <a:rPr lang="ru-RU" sz="1600" smtClean="0"/>
            <a:t>Ұйымдастырушылық орта</a:t>
          </a:r>
          <a:endParaRPr lang="ru-RU" sz="1600"/>
        </a:p>
      </dgm:t>
    </dgm:pt>
    <dgm:pt modelId="{6FDB5DF8-15A7-47D2-A726-CBA2D3E349E0}" type="parTrans" cxnId="{00B94C2A-23B1-4C00-980D-2C2DD08536C0}">
      <dgm:prSet/>
      <dgm:spPr/>
      <dgm:t>
        <a:bodyPr/>
        <a:lstStyle/>
        <a:p>
          <a:endParaRPr lang="en-US"/>
        </a:p>
      </dgm:t>
    </dgm:pt>
    <dgm:pt modelId="{266603C0-9969-477A-986F-ADEA0C1BDB6E}" type="sibTrans" cxnId="{00B94C2A-23B1-4C00-980D-2C2DD08536C0}">
      <dgm:prSet/>
      <dgm:spPr/>
      <dgm:t>
        <a:bodyPr/>
        <a:lstStyle/>
        <a:p>
          <a:endParaRPr lang="en-US"/>
        </a:p>
      </dgm:t>
    </dgm:pt>
    <dgm:pt modelId="{7CE68BB1-D2A5-4539-9B98-B85B7810C981}">
      <dgm:prSet custT="1"/>
      <dgm:spPr/>
      <dgm:t>
        <a:bodyPr/>
        <a:lstStyle/>
        <a:p>
          <a:pPr rtl="0"/>
          <a:r>
            <a:rPr lang="ru-RU" sz="1600" smtClean="0"/>
            <a:t>Басқару органдары</a:t>
          </a:r>
          <a:endParaRPr lang="ru-RU" sz="1600"/>
        </a:p>
      </dgm:t>
    </dgm:pt>
    <dgm:pt modelId="{349D7C2F-9BDE-46B4-9650-3D6642A8F064}" type="parTrans" cxnId="{E5F2FCCA-8D2A-417A-A162-D5BD5B278AC1}">
      <dgm:prSet/>
      <dgm:spPr/>
      <dgm:t>
        <a:bodyPr/>
        <a:lstStyle/>
        <a:p>
          <a:endParaRPr lang="en-US"/>
        </a:p>
      </dgm:t>
    </dgm:pt>
    <dgm:pt modelId="{984FF640-A2F7-4173-828A-4D1E7E743C97}" type="sibTrans" cxnId="{E5F2FCCA-8D2A-417A-A162-D5BD5B278AC1}">
      <dgm:prSet/>
      <dgm:spPr/>
      <dgm:t>
        <a:bodyPr/>
        <a:lstStyle/>
        <a:p>
          <a:endParaRPr lang="en-US"/>
        </a:p>
      </dgm:t>
    </dgm:pt>
    <dgm:pt modelId="{1B420442-6ECC-4890-8943-D9DCA38BD993}">
      <dgm:prSet custT="1"/>
      <dgm:spPr/>
      <dgm:t>
        <a:bodyPr/>
        <a:lstStyle/>
        <a:p>
          <a:pPr rtl="0"/>
          <a:r>
            <a:rPr lang="kk-KZ" sz="1600" smtClean="0"/>
            <a:t>Комплаенс қызметы</a:t>
          </a:r>
          <a:endParaRPr lang="ru-RU" sz="1600"/>
        </a:p>
      </dgm:t>
    </dgm:pt>
    <dgm:pt modelId="{01BE945A-F935-47E6-8177-933272093F42}" type="parTrans" cxnId="{97500746-4A7C-4455-A0ED-659ACFA5DEDB}">
      <dgm:prSet/>
      <dgm:spPr/>
      <dgm:t>
        <a:bodyPr/>
        <a:lstStyle/>
        <a:p>
          <a:endParaRPr lang="en-US"/>
        </a:p>
      </dgm:t>
    </dgm:pt>
    <dgm:pt modelId="{F74AA7FD-B95A-4906-8605-2FF43C2324FB}" type="sibTrans" cxnId="{97500746-4A7C-4455-A0ED-659ACFA5DEDB}">
      <dgm:prSet/>
      <dgm:spPr/>
      <dgm:t>
        <a:bodyPr/>
        <a:lstStyle/>
        <a:p>
          <a:endParaRPr lang="en-US"/>
        </a:p>
      </dgm:t>
    </dgm:pt>
    <dgm:pt modelId="{2795BA49-9966-4303-B8BA-D20B75497298}">
      <dgm:prSet custT="1"/>
      <dgm:spPr/>
      <dgm:t>
        <a:bodyPr/>
        <a:lstStyle/>
        <a:p>
          <a:pPr rtl="0"/>
          <a:r>
            <a:rPr lang="ru-RU" sz="1600" smtClean="0"/>
            <a:t>2. </a:t>
          </a:r>
          <a:r>
            <a:rPr lang="ru-RU" sz="1600" b="1" smtClean="0"/>
            <a:t>Қолдау</a:t>
          </a:r>
          <a:endParaRPr lang="ru-RU" sz="1600"/>
        </a:p>
      </dgm:t>
    </dgm:pt>
    <dgm:pt modelId="{5AEAC10C-57CC-4688-8907-F4606A7E2AA1}" type="parTrans" cxnId="{19FB3D02-0E8C-446B-9102-F98A7D94355E}">
      <dgm:prSet/>
      <dgm:spPr/>
      <dgm:t>
        <a:bodyPr/>
        <a:lstStyle/>
        <a:p>
          <a:endParaRPr lang="en-US"/>
        </a:p>
      </dgm:t>
    </dgm:pt>
    <dgm:pt modelId="{3EF4A4F2-BBA4-414E-B81A-4A8AEEF735F2}" type="sibTrans" cxnId="{19FB3D02-0E8C-446B-9102-F98A7D94355E}">
      <dgm:prSet/>
      <dgm:spPr/>
      <dgm:t>
        <a:bodyPr/>
        <a:lstStyle/>
        <a:p>
          <a:endParaRPr lang="en-US"/>
        </a:p>
      </dgm:t>
    </dgm:pt>
    <dgm:pt modelId="{DF008F21-1A6F-43F5-86C1-E6CD9F428300}">
      <dgm:prSet custT="1"/>
      <dgm:spPr/>
      <dgm:t>
        <a:bodyPr/>
        <a:lstStyle/>
        <a:p>
          <a:pPr rtl="0"/>
          <a:r>
            <a:rPr lang="ru-RU" sz="1600" smtClean="0"/>
            <a:t>Ресурстар</a:t>
          </a:r>
          <a:endParaRPr lang="ru-RU" sz="1600"/>
        </a:p>
      </dgm:t>
    </dgm:pt>
    <dgm:pt modelId="{C5FEA395-A0FF-4B05-88AC-C01608B9AC9E}" type="parTrans" cxnId="{88A1ED2B-7B17-42DE-96DC-321AF003E866}">
      <dgm:prSet/>
      <dgm:spPr/>
      <dgm:t>
        <a:bodyPr/>
        <a:lstStyle/>
        <a:p>
          <a:endParaRPr lang="en-US"/>
        </a:p>
      </dgm:t>
    </dgm:pt>
    <dgm:pt modelId="{3FF02FBC-2361-4325-ABD1-91BD7369F0BD}" type="sibTrans" cxnId="{88A1ED2B-7B17-42DE-96DC-321AF003E866}">
      <dgm:prSet/>
      <dgm:spPr/>
      <dgm:t>
        <a:bodyPr/>
        <a:lstStyle/>
        <a:p>
          <a:endParaRPr lang="en-US"/>
        </a:p>
      </dgm:t>
    </dgm:pt>
    <dgm:pt modelId="{AE1796D2-55FD-4A80-9C2E-B588F427CBF7}">
      <dgm:prSet custT="1"/>
      <dgm:spPr/>
      <dgm:t>
        <a:bodyPr/>
        <a:lstStyle/>
        <a:p>
          <a:pPr rtl="0"/>
          <a:r>
            <a:rPr lang="ru-RU" sz="1600" smtClean="0"/>
            <a:t>Біліктілік</a:t>
          </a:r>
          <a:endParaRPr lang="ru-RU" sz="1600"/>
        </a:p>
      </dgm:t>
    </dgm:pt>
    <dgm:pt modelId="{53D347BA-00DE-4ED4-83DF-748F61B0B4A4}" type="parTrans" cxnId="{92F480B1-EBE9-4ECA-B2A6-394DCA7A58F3}">
      <dgm:prSet/>
      <dgm:spPr/>
      <dgm:t>
        <a:bodyPr/>
        <a:lstStyle/>
        <a:p>
          <a:endParaRPr lang="en-US"/>
        </a:p>
      </dgm:t>
    </dgm:pt>
    <dgm:pt modelId="{9403635E-EDAB-4C79-8872-BCE62C067BE8}" type="sibTrans" cxnId="{92F480B1-EBE9-4ECA-B2A6-394DCA7A58F3}">
      <dgm:prSet/>
      <dgm:spPr/>
      <dgm:t>
        <a:bodyPr/>
        <a:lstStyle/>
        <a:p>
          <a:endParaRPr lang="en-US"/>
        </a:p>
      </dgm:t>
    </dgm:pt>
    <dgm:pt modelId="{F07B2A2A-0449-4C17-B70A-79CD9330F357}">
      <dgm:prSet custT="1"/>
      <dgm:spPr/>
      <dgm:t>
        <a:bodyPr/>
        <a:lstStyle/>
        <a:p>
          <a:pPr rtl="0"/>
          <a:r>
            <a:rPr lang="ru-RU" sz="1600" smtClean="0"/>
            <a:t>Ақпараттандыру және оқыту</a:t>
          </a:r>
          <a:endParaRPr lang="ru-RU" sz="1600"/>
        </a:p>
      </dgm:t>
    </dgm:pt>
    <dgm:pt modelId="{AB28DE6E-14EB-4754-AA04-BA14CD178798}" type="parTrans" cxnId="{22C7C261-A80F-4FDB-AB7D-A93818181E1F}">
      <dgm:prSet/>
      <dgm:spPr/>
      <dgm:t>
        <a:bodyPr/>
        <a:lstStyle/>
        <a:p>
          <a:endParaRPr lang="en-US"/>
        </a:p>
      </dgm:t>
    </dgm:pt>
    <dgm:pt modelId="{ACC0D3F1-4E42-4EDC-A08B-B5A9A8A59DE0}" type="sibTrans" cxnId="{22C7C261-A80F-4FDB-AB7D-A93818181E1F}">
      <dgm:prSet/>
      <dgm:spPr/>
      <dgm:t>
        <a:bodyPr/>
        <a:lstStyle/>
        <a:p>
          <a:endParaRPr lang="en-US"/>
        </a:p>
      </dgm:t>
    </dgm:pt>
    <dgm:pt modelId="{5CCDE07D-5CD2-4ED2-ADB7-1D18A23FECC9}">
      <dgm:prSet custT="1"/>
      <dgm:spPr/>
      <dgm:t>
        <a:bodyPr/>
        <a:lstStyle/>
        <a:p>
          <a:pPr rtl="0"/>
          <a:r>
            <a:rPr lang="ru-RU" sz="1600" smtClean="0"/>
            <a:t>Байланыс</a:t>
          </a:r>
          <a:endParaRPr lang="ru-RU" sz="1600"/>
        </a:p>
      </dgm:t>
    </dgm:pt>
    <dgm:pt modelId="{E5069CB6-6E20-431E-91E7-8CEB67E5DE0C}" type="parTrans" cxnId="{958F36EE-C90B-42EE-8AE5-062E9A28CB03}">
      <dgm:prSet/>
      <dgm:spPr/>
      <dgm:t>
        <a:bodyPr/>
        <a:lstStyle/>
        <a:p>
          <a:endParaRPr lang="en-US"/>
        </a:p>
      </dgm:t>
    </dgm:pt>
    <dgm:pt modelId="{74EB383C-2473-4F81-AC01-04C029CE38BD}" type="sibTrans" cxnId="{958F36EE-C90B-42EE-8AE5-062E9A28CB03}">
      <dgm:prSet/>
      <dgm:spPr/>
      <dgm:t>
        <a:bodyPr/>
        <a:lstStyle/>
        <a:p>
          <a:endParaRPr lang="en-US"/>
        </a:p>
      </dgm:t>
    </dgm:pt>
    <dgm:pt modelId="{E0859D2C-E9C5-4219-A761-84B8891B0215}">
      <dgm:prSet custT="1"/>
      <dgm:spPr/>
      <dgm:t>
        <a:bodyPr/>
        <a:lstStyle/>
        <a:p>
          <a:pPr rtl="0"/>
          <a:r>
            <a:rPr lang="ru-RU" sz="1600" smtClean="0"/>
            <a:t>3. </a:t>
          </a:r>
          <a:r>
            <a:rPr lang="ru-RU" sz="1600" b="1" smtClean="0"/>
            <a:t>Қызмет барысы </a:t>
          </a:r>
          <a:endParaRPr lang="ru-RU" sz="1600"/>
        </a:p>
      </dgm:t>
    </dgm:pt>
    <dgm:pt modelId="{DA79B1AE-CD81-442B-B6F4-C55E8AFC3B33}" type="parTrans" cxnId="{1E5C83A5-687F-4862-9735-4C1F4A733E04}">
      <dgm:prSet/>
      <dgm:spPr/>
      <dgm:t>
        <a:bodyPr/>
        <a:lstStyle/>
        <a:p>
          <a:endParaRPr lang="en-US"/>
        </a:p>
      </dgm:t>
    </dgm:pt>
    <dgm:pt modelId="{540FBDE8-42CA-4B42-B547-447EAFCD7C31}" type="sibTrans" cxnId="{1E5C83A5-687F-4862-9735-4C1F4A733E04}">
      <dgm:prSet/>
      <dgm:spPr/>
      <dgm:t>
        <a:bodyPr/>
        <a:lstStyle/>
        <a:p>
          <a:endParaRPr lang="en-US"/>
        </a:p>
      </dgm:t>
    </dgm:pt>
    <dgm:pt modelId="{C6D0A838-5587-4C97-BB2E-CC9F7BEBDDC8}">
      <dgm:prSet custT="1"/>
      <dgm:spPr/>
      <dgm:t>
        <a:bodyPr/>
        <a:lstStyle/>
        <a:p>
          <a:pPr rtl="0"/>
          <a:r>
            <a:rPr lang="kk-KZ" sz="1600" smtClean="0"/>
            <a:t>Кешенді сараптама</a:t>
          </a:r>
          <a:endParaRPr lang="ru-RU" sz="1600"/>
        </a:p>
      </dgm:t>
    </dgm:pt>
    <dgm:pt modelId="{2BF8D646-7AC3-4F3E-9A4B-0005B2F18E44}" type="parTrans" cxnId="{6D1CA38F-2E4F-422B-822A-56EA132AC314}">
      <dgm:prSet/>
      <dgm:spPr/>
      <dgm:t>
        <a:bodyPr/>
        <a:lstStyle/>
        <a:p>
          <a:endParaRPr lang="en-US"/>
        </a:p>
      </dgm:t>
    </dgm:pt>
    <dgm:pt modelId="{5DFB67AC-8604-43E4-8ACF-64768C1BBCE9}" type="sibTrans" cxnId="{6D1CA38F-2E4F-422B-822A-56EA132AC314}">
      <dgm:prSet/>
      <dgm:spPr/>
      <dgm:t>
        <a:bodyPr/>
        <a:lstStyle/>
        <a:p>
          <a:endParaRPr lang="en-US"/>
        </a:p>
      </dgm:t>
    </dgm:pt>
    <dgm:pt modelId="{DBD0DE54-D3CA-4861-A9FC-E02CC0CCFE8D}">
      <dgm:prSet custT="1"/>
      <dgm:spPr/>
      <dgm:t>
        <a:bodyPr/>
        <a:lstStyle/>
        <a:p>
          <a:pPr rtl="0"/>
          <a:r>
            <a:rPr lang="kk-KZ" sz="1600" smtClean="0"/>
            <a:t>Мүдделер қақтығысын анықтау</a:t>
          </a:r>
          <a:endParaRPr lang="ru-RU" sz="1600"/>
        </a:p>
      </dgm:t>
    </dgm:pt>
    <dgm:pt modelId="{EC367D78-CE7E-49D8-92F4-42C3974ADA52}" type="parTrans" cxnId="{B238C8CC-1B34-4C2A-A2A3-4ECAF06AA946}">
      <dgm:prSet/>
      <dgm:spPr/>
      <dgm:t>
        <a:bodyPr/>
        <a:lstStyle/>
        <a:p>
          <a:endParaRPr lang="en-US"/>
        </a:p>
      </dgm:t>
    </dgm:pt>
    <dgm:pt modelId="{3847C318-0184-4EF3-A694-73DFEBA4382A}" type="sibTrans" cxnId="{B238C8CC-1B34-4C2A-A2A3-4ECAF06AA946}">
      <dgm:prSet/>
      <dgm:spPr/>
      <dgm:t>
        <a:bodyPr/>
        <a:lstStyle/>
        <a:p>
          <a:endParaRPr lang="en-US"/>
        </a:p>
      </dgm:t>
    </dgm:pt>
    <dgm:pt modelId="{E3200104-B1C5-45BD-85F2-190418DF58A1}">
      <dgm:prSet custT="1"/>
      <dgm:spPr/>
      <dgm:t>
        <a:bodyPr/>
        <a:lstStyle/>
        <a:p>
          <a:pPr rtl="0"/>
          <a:r>
            <a:rPr lang="kk-KZ" sz="1600" smtClean="0"/>
            <a:t>Қаржылық бақылау</a:t>
          </a:r>
          <a:endParaRPr lang="ru-RU" sz="1600"/>
        </a:p>
      </dgm:t>
    </dgm:pt>
    <dgm:pt modelId="{229287A1-17BB-4F95-814C-C801A73DD66D}" type="parTrans" cxnId="{71AA63FF-AE32-4D4E-88E2-5C0FF00C8726}">
      <dgm:prSet/>
      <dgm:spPr/>
      <dgm:t>
        <a:bodyPr/>
        <a:lstStyle/>
        <a:p>
          <a:endParaRPr lang="en-US"/>
        </a:p>
      </dgm:t>
    </dgm:pt>
    <dgm:pt modelId="{EE14F3F3-57D2-47F9-8BF9-A688E622A0EA}" type="sibTrans" cxnId="{71AA63FF-AE32-4D4E-88E2-5C0FF00C8726}">
      <dgm:prSet/>
      <dgm:spPr/>
      <dgm:t>
        <a:bodyPr/>
        <a:lstStyle/>
        <a:p>
          <a:endParaRPr lang="en-US"/>
        </a:p>
      </dgm:t>
    </dgm:pt>
    <dgm:pt modelId="{1647B04D-720E-4C8B-B5DA-749831A257CF}">
      <dgm:prSet custT="1"/>
      <dgm:spPr/>
      <dgm:t>
        <a:bodyPr/>
        <a:lstStyle/>
        <a:p>
          <a:pPr rtl="0"/>
          <a:r>
            <a:rPr lang="kk-KZ" sz="1600" smtClean="0"/>
            <a:t>Қаржылық емес бақылау</a:t>
          </a:r>
          <a:endParaRPr lang="ru-RU" sz="1600"/>
        </a:p>
      </dgm:t>
    </dgm:pt>
    <dgm:pt modelId="{0E0241EC-DA42-4DA6-B3A3-70F02BE9E08C}" type="parTrans" cxnId="{CB397678-974D-41FC-B2E3-82C8EC8A8ABC}">
      <dgm:prSet/>
      <dgm:spPr/>
      <dgm:t>
        <a:bodyPr/>
        <a:lstStyle/>
        <a:p>
          <a:endParaRPr lang="en-US"/>
        </a:p>
      </dgm:t>
    </dgm:pt>
    <dgm:pt modelId="{AB9ABF34-D7B2-40CD-B822-3A8FE361A17B}" type="sibTrans" cxnId="{CB397678-974D-41FC-B2E3-82C8EC8A8ABC}">
      <dgm:prSet/>
      <dgm:spPr/>
      <dgm:t>
        <a:bodyPr/>
        <a:lstStyle/>
        <a:p>
          <a:endParaRPr lang="en-US"/>
        </a:p>
      </dgm:t>
    </dgm:pt>
    <dgm:pt modelId="{75AF290E-E5E3-43BA-9A16-2BC1AEC5CD42}">
      <dgm:prSet custT="1"/>
      <dgm:spPr/>
      <dgm:t>
        <a:bodyPr/>
        <a:lstStyle/>
        <a:p>
          <a:pPr rtl="0"/>
          <a:r>
            <a:rPr lang="kk-KZ" sz="1600" smtClean="0"/>
            <a:t>Күдіктер түралу хабарлау тетіктері</a:t>
          </a:r>
          <a:endParaRPr lang="ru-RU" sz="1600"/>
        </a:p>
      </dgm:t>
    </dgm:pt>
    <dgm:pt modelId="{9D7DE776-0817-4BA6-8137-5D271DA5F767}" type="parTrans" cxnId="{F95B1CE6-CBE6-4B30-BC42-2B35B2922741}">
      <dgm:prSet/>
      <dgm:spPr/>
      <dgm:t>
        <a:bodyPr/>
        <a:lstStyle/>
        <a:p>
          <a:endParaRPr lang="en-US"/>
        </a:p>
      </dgm:t>
    </dgm:pt>
    <dgm:pt modelId="{0F27DC60-A89D-474E-8F86-F43AF6065086}" type="sibTrans" cxnId="{F95B1CE6-CBE6-4B30-BC42-2B35B2922741}">
      <dgm:prSet/>
      <dgm:spPr/>
      <dgm:t>
        <a:bodyPr/>
        <a:lstStyle/>
        <a:p>
          <a:endParaRPr lang="en-US"/>
        </a:p>
      </dgm:t>
    </dgm:pt>
    <dgm:pt modelId="{7B437F1C-489B-4A62-9EEC-931894C36A7C}">
      <dgm:prSet custT="1"/>
      <dgm:spPr/>
      <dgm:t>
        <a:bodyPr/>
        <a:lstStyle/>
        <a:p>
          <a:pPr rtl="0"/>
          <a:r>
            <a:rPr lang="kk-KZ" sz="1600" dirty="0" smtClean="0"/>
            <a:t>Тергеп тексеру</a:t>
          </a:r>
          <a:endParaRPr lang="ru-RU" sz="1600" dirty="0"/>
        </a:p>
      </dgm:t>
    </dgm:pt>
    <dgm:pt modelId="{DB9BA268-1E1A-4141-8B88-04304F725B73}" type="parTrans" cxnId="{A11CE3BF-3F6B-4E19-8A98-3A1F07C2E268}">
      <dgm:prSet/>
      <dgm:spPr/>
      <dgm:t>
        <a:bodyPr/>
        <a:lstStyle/>
        <a:p>
          <a:endParaRPr lang="en-US"/>
        </a:p>
      </dgm:t>
    </dgm:pt>
    <dgm:pt modelId="{BA7596B2-9104-479A-91DF-DD985B19FB99}" type="sibTrans" cxnId="{A11CE3BF-3F6B-4E19-8A98-3A1F07C2E268}">
      <dgm:prSet/>
      <dgm:spPr/>
      <dgm:t>
        <a:bodyPr/>
        <a:lstStyle/>
        <a:p>
          <a:endParaRPr lang="en-US"/>
        </a:p>
      </dgm:t>
    </dgm:pt>
    <dgm:pt modelId="{EFC565C0-24CC-4D44-8C6A-F7BF0F948D63}">
      <dgm:prSet custT="1"/>
      <dgm:spPr/>
      <dgm:t>
        <a:bodyPr/>
        <a:lstStyle/>
        <a:p>
          <a:pPr rtl="0"/>
          <a:r>
            <a:rPr lang="ru-RU" sz="1600" b="1" smtClean="0"/>
            <a:t>4. Қызмет барысын нәтижелерін талдау</a:t>
          </a:r>
          <a:endParaRPr lang="ru-RU" sz="1600"/>
        </a:p>
      </dgm:t>
    </dgm:pt>
    <dgm:pt modelId="{BAA8323B-D050-4C29-A038-B6A46426A55A}" type="parTrans" cxnId="{3003FF19-3556-4040-A95A-52830DAABDD3}">
      <dgm:prSet/>
      <dgm:spPr/>
      <dgm:t>
        <a:bodyPr/>
        <a:lstStyle/>
        <a:p>
          <a:endParaRPr lang="en-US"/>
        </a:p>
      </dgm:t>
    </dgm:pt>
    <dgm:pt modelId="{7E6BD0A2-27D0-4ECD-ACB2-224F2F369636}" type="sibTrans" cxnId="{3003FF19-3556-4040-A95A-52830DAABDD3}">
      <dgm:prSet/>
      <dgm:spPr/>
      <dgm:t>
        <a:bodyPr/>
        <a:lstStyle/>
        <a:p>
          <a:endParaRPr lang="en-US"/>
        </a:p>
      </dgm:t>
    </dgm:pt>
    <dgm:pt modelId="{13D75BDF-01FC-406F-A04F-6535BEA8E885}">
      <dgm:prSet custT="1"/>
      <dgm:spPr/>
      <dgm:t>
        <a:bodyPr/>
        <a:lstStyle/>
        <a:p>
          <a:pPr rtl="0"/>
          <a:r>
            <a:rPr lang="ru-RU" sz="1600" smtClean="0"/>
            <a:t>Ішкі аудит</a:t>
          </a:r>
          <a:endParaRPr lang="ru-RU" sz="1600"/>
        </a:p>
      </dgm:t>
    </dgm:pt>
    <dgm:pt modelId="{035006B0-FEDA-4ECC-A683-FDDC33F9FCF3}" type="parTrans" cxnId="{E6EAB7F4-D3DD-42A7-9EAA-3EE269F4E571}">
      <dgm:prSet/>
      <dgm:spPr/>
      <dgm:t>
        <a:bodyPr/>
        <a:lstStyle/>
        <a:p>
          <a:endParaRPr lang="en-US"/>
        </a:p>
      </dgm:t>
    </dgm:pt>
    <dgm:pt modelId="{0DA28E6E-F379-411B-93E8-C89F7F42902A}" type="sibTrans" cxnId="{E6EAB7F4-D3DD-42A7-9EAA-3EE269F4E571}">
      <dgm:prSet/>
      <dgm:spPr/>
      <dgm:t>
        <a:bodyPr/>
        <a:lstStyle/>
        <a:p>
          <a:endParaRPr lang="en-US"/>
        </a:p>
      </dgm:t>
    </dgm:pt>
    <dgm:pt modelId="{0DBA1480-BD04-4451-91DB-D37FEB3340A2}">
      <dgm:prSet custT="1"/>
      <dgm:spPr/>
      <dgm:t>
        <a:bodyPr/>
        <a:lstStyle/>
        <a:p>
          <a:pPr rtl="0"/>
          <a:r>
            <a:rPr lang="ru-RU" sz="1600" smtClean="0"/>
            <a:t>Басшылық талдауы</a:t>
          </a:r>
          <a:endParaRPr lang="ru-RU" sz="1600"/>
        </a:p>
      </dgm:t>
    </dgm:pt>
    <dgm:pt modelId="{1C5F608B-9E68-4730-90E8-C6C30412CBCC}" type="parTrans" cxnId="{B92A60E7-8084-4627-AE63-9AD4EC7A9B02}">
      <dgm:prSet/>
      <dgm:spPr/>
      <dgm:t>
        <a:bodyPr/>
        <a:lstStyle/>
        <a:p>
          <a:endParaRPr lang="en-US"/>
        </a:p>
      </dgm:t>
    </dgm:pt>
    <dgm:pt modelId="{DB4134D6-F01C-419F-985D-CD0B0024094C}" type="sibTrans" cxnId="{B92A60E7-8084-4627-AE63-9AD4EC7A9B02}">
      <dgm:prSet/>
      <dgm:spPr/>
      <dgm:t>
        <a:bodyPr/>
        <a:lstStyle/>
        <a:p>
          <a:endParaRPr lang="en-US"/>
        </a:p>
      </dgm:t>
    </dgm:pt>
    <dgm:pt modelId="{3E5107EC-D61A-41F2-82B1-BF1681BC9BB6}">
      <dgm:prSet custT="1"/>
      <dgm:spPr/>
      <dgm:t>
        <a:bodyPr/>
        <a:lstStyle/>
        <a:p>
          <a:pPr rtl="0"/>
          <a:r>
            <a:rPr lang="ru-RU" sz="1600" b="1" smtClean="0"/>
            <a:t>5. Жақсартулар</a:t>
          </a:r>
          <a:endParaRPr lang="ru-RU" sz="1600"/>
        </a:p>
      </dgm:t>
    </dgm:pt>
    <dgm:pt modelId="{7C3DB581-16ED-4D00-A18C-53F349E19D33}" type="parTrans" cxnId="{6683033D-9E6D-4534-BB9E-33CE2160B9D4}">
      <dgm:prSet/>
      <dgm:spPr/>
      <dgm:t>
        <a:bodyPr/>
        <a:lstStyle/>
        <a:p>
          <a:endParaRPr lang="en-US"/>
        </a:p>
      </dgm:t>
    </dgm:pt>
    <dgm:pt modelId="{103B1AE4-BBBE-4FCE-9716-11943693AA43}" type="sibTrans" cxnId="{6683033D-9E6D-4534-BB9E-33CE2160B9D4}">
      <dgm:prSet/>
      <dgm:spPr/>
      <dgm:t>
        <a:bodyPr/>
        <a:lstStyle/>
        <a:p>
          <a:endParaRPr lang="en-US"/>
        </a:p>
      </dgm:t>
    </dgm:pt>
    <dgm:pt modelId="{987B8C6C-AD78-418B-B91D-4608974CD745}" type="pres">
      <dgm:prSet presAssocID="{E976A76E-3BD5-439D-8B11-C84953D905E0}" presName="Name0" presStyleCnt="0">
        <dgm:presLayoutVars>
          <dgm:chPref val="3"/>
          <dgm:dir/>
          <dgm:animLvl val="lvl"/>
          <dgm:resizeHandles/>
        </dgm:presLayoutVars>
      </dgm:prSet>
      <dgm:spPr/>
      <dgm:t>
        <a:bodyPr/>
        <a:lstStyle/>
        <a:p>
          <a:endParaRPr lang="en-US"/>
        </a:p>
      </dgm:t>
    </dgm:pt>
    <dgm:pt modelId="{FA9F2D59-D5E1-4112-B801-8C128B1C002F}" type="pres">
      <dgm:prSet presAssocID="{59F6E5AD-D251-4374-811C-BD7CEB2AC91B}" presName="horFlow" presStyleCnt="0"/>
      <dgm:spPr/>
    </dgm:pt>
    <dgm:pt modelId="{BBA359FB-9D67-405D-AE00-412797D8B8FA}" type="pres">
      <dgm:prSet presAssocID="{59F6E5AD-D251-4374-811C-BD7CEB2AC91B}" presName="bigChev" presStyleLbl="node1" presStyleIdx="0" presStyleCnt="5"/>
      <dgm:spPr/>
      <dgm:t>
        <a:bodyPr/>
        <a:lstStyle/>
        <a:p>
          <a:endParaRPr lang="en-US"/>
        </a:p>
      </dgm:t>
    </dgm:pt>
    <dgm:pt modelId="{3F6C5007-202F-4E72-A8D8-35C31D73FE29}" type="pres">
      <dgm:prSet presAssocID="{2275614A-2A7C-4F95-8809-CF1D09932FF1}" presName="parTrans" presStyleCnt="0"/>
      <dgm:spPr/>
    </dgm:pt>
    <dgm:pt modelId="{64AFEB6B-3948-42AF-AD35-D3E1D7821F13}" type="pres">
      <dgm:prSet presAssocID="{178FFE93-CCC7-467D-A501-B5FBCD369728}" presName="node" presStyleLbl="alignAccFollowNode1" presStyleIdx="0" presStyleCnt="17">
        <dgm:presLayoutVars>
          <dgm:bulletEnabled val="1"/>
        </dgm:presLayoutVars>
      </dgm:prSet>
      <dgm:spPr/>
      <dgm:t>
        <a:bodyPr/>
        <a:lstStyle/>
        <a:p>
          <a:endParaRPr lang="en-US"/>
        </a:p>
      </dgm:t>
    </dgm:pt>
    <dgm:pt modelId="{DF5047C1-0750-44DA-AB77-9085788FE684}" type="pres">
      <dgm:prSet presAssocID="{D78B8AB7-BD23-4E79-8B71-31494B6ED53F}" presName="sibTrans" presStyleCnt="0"/>
      <dgm:spPr/>
    </dgm:pt>
    <dgm:pt modelId="{DC9C3293-C597-4D1A-BD41-A90E21B6804E}" type="pres">
      <dgm:prSet presAssocID="{2BA7B02A-C9F1-4820-9F63-5E536D3BAB42}" presName="node" presStyleLbl="alignAccFollowNode1" presStyleIdx="1" presStyleCnt="17">
        <dgm:presLayoutVars>
          <dgm:bulletEnabled val="1"/>
        </dgm:presLayoutVars>
      </dgm:prSet>
      <dgm:spPr/>
      <dgm:t>
        <a:bodyPr/>
        <a:lstStyle/>
        <a:p>
          <a:endParaRPr lang="en-US"/>
        </a:p>
      </dgm:t>
    </dgm:pt>
    <dgm:pt modelId="{00FC09E4-6BC2-4E73-ABD5-007107BA2460}" type="pres">
      <dgm:prSet presAssocID="{A662C7CE-A77C-4CE6-95E0-BB7A42D0452C}" presName="sibTrans" presStyleCnt="0"/>
      <dgm:spPr/>
    </dgm:pt>
    <dgm:pt modelId="{74AAB086-C7C5-4295-A1CC-0738AB94CE7E}" type="pres">
      <dgm:prSet presAssocID="{D4A61FB7-7303-479F-8C6E-EC1E3553255E}" presName="node" presStyleLbl="alignAccFollowNode1" presStyleIdx="2" presStyleCnt="17">
        <dgm:presLayoutVars>
          <dgm:bulletEnabled val="1"/>
        </dgm:presLayoutVars>
      </dgm:prSet>
      <dgm:spPr/>
      <dgm:t>
        <a:bodyPr/>
        <a:lstStyle/>
        <a:p>
          <a:endParaRPr lang="en-US"/>
        </a:p>
      </dgm:t>
    </dgm:pt>
    <dgm:pt modelId="{2356995E-34F4-4AA8-8D6E-D9255E919932}" type="pres">
      <dgm:prSet presAssocID="{266603C0-9969-477A-986F-ADEA0C1BDB6E}" presName="sibTrans" presStyleCnt="0"/>
      <dgm:spPr/>
    </dgm:pt>
    <dgm:pt modelId="{56AD20C8-31A4-4BC5-BDCA-7AF6750B1E6E}" type="pres">
      <dgm:prSet presAssocID="{7CE68BB1-D2A5-4539-9B98-B85B7810C981}" presName="node" presStyleLbl="alignAccFollowNode1" presStyleIdx="3" presStyleCnt="17">
        <dgm:presLayoutVars>
          <dgm:bulletEnabled val="1"/>
        </dgm:presLayoutVars>
      </dgm:prSet>
      <dgm:spPr/>
      <dgm:t>
        <a:bodyPr/>
        <a:lstStyle/>
        <a:p>
          <a:endParaRPr lang="en-US"/>
        </a:p>
      </dgm:t>
    </dgm:pt>
    <dgm:pt modelId="{71C55A5C-DD9B-4A9F-B36D-4F4D7273783E}" type="pres">
      <dgm:prSet presAssocID="{984FF640-A2F7-4173-828A-4D1E7E743C97}" presName="sibTrans" presStyleCnt="0"/>
      <dgm:spPr/>
    </dgm:pt>
    <dgm:pt modelId="{3CA9D760-1FBC-4C7B-A3AD-035440CD382A}" type="pres">
      <dgm:prSet presAssocID="{1B420442-6ECC-4890-8943-D9DCA38BD993}" presName="node" presStyleLbl="alignAccFollowNode1" presStyleIdx="4" presStyleCnt="17">
        <dgm:presLayoutVars>
          <dgm:bulletEnabled val="1"/>
        </dgm:presLayoutVars>
      </dgm:prSet>
      <dgm:spPr/>
      <dgm:t>
        <a:bodyPr/>
        <a:lstStyle/>
        <a:p>
          <a:endParaRPr lang="en-US"/>
        </a:p>
      </dgm:t>
    </dgm:pt>
    <dgm:pt modelId="{44F916D8-10F0-402B-964E-770A618F426F}" type="pres">
      <dgm:prSet presAssocID="{59F6E5AD-D251-4374-811C-BD7CEB2AC91B}" presName="vSp" presStyleCnt="0"/>
      <dgm:spPr/>
    </dgm:pt>
    <dgm:pt modelId="{78AFAA2B-CCF3-42DC-9892-30AD9A78FD81}" type="pres">
      <dgm:prSet presAssocID="{2795BA49-9966-4303-B8BA-D20B75497298}" presName="horFlow" presStyleCnt="0"/>
      <dgm:spPr/>
    </dgm:pt>
    <dgm:pt modelId="{B774136C-4F09-4B8F-9757-8A4B5309EE95}" type="pres">
      <dgm:prSet presAssocID="{2795BA49-9966-4303-B8BA-D20B75497298}" presName="bigChev" presStyleLbl="node1" presStyleIdx="1" presStyleCnt="5"/>
      <dgm:spPr/>
      <dgm:t>
        <a:bodyPr/>
        <a:lstStyle/>
        <a:p>
          <a:endParaRPr lang="en-US"/>
        </a:p>
      </dgm:t>
    </dgm:pt>
    <dgm:pt modelId="{F3FDCE0C-1C02-4CF9-B85D-C914A0172A40}" type="pres">
      <dgm:prSet presAssocID="{C5FEA395-A0FF-4B05-88AC-C01608B9AC9E}" presName="parTrans" presStyleCnt="0"/>
      <dgm:spPr/>
    </dgm:pt>
    <dgm:pt modelId="{054BF91D-1E2C-4A20-9F76-7B54B577CA14}" type="pres">
      <dgm:prSet presAssocID="{DF008F21-1A6F-43F5-86C1-E6CD9F428300}" presName="node" presStyleLbl="alignAccFollowNode1" presStyleIdx="5" presStyleCnt="17">
        <dgm:presLayoutVars>
          <dgm:bulletEnabled val="1"/>
        </dgm:presLayoutVars>
      </dgm:prSet>
      <dgm:spPr/>
      <dgm:t>
        <a:bodyPr/>
        <a:lstStyle/>
        <a:p>
          <a:endParaRPr lang="en-US"/>
        </a:p>
      </dgm:t>
    </dgm:pt>
    <dgm:pt modelId="{7A7D6EB0-466C-46B6-81CD-BD47DCDF1684}" type="pres">
      <dgm:prSet presAssocID="{3FF02FBC-2361-4325-ABD1-91BD7369F0BD}" presName="sibTrans" presStyleCnt="0"/>
      <dgm:spPr/>
    </dgm:pt>
    <dgm:pt modelId="{BA3C4337-0912-4E68-983A-48B3919F429B}" type="pres">
      <dgm:prSet presAssocID="{AE1796D2-55FD-4A80-9C2E-B588F427CBF7}" presName="node" presStyleLbl="alignAccFollowNode1" presStyleIdx="6" presStyleCnt="17">
        <dgm:presLayoutVars>
          <dgm:bulletEnabled val="1"/>
        </dgm:presLayoutVars>
      </dgm:prSet>
      <dgm:spPr/>
      <dgm:t>
        <a:bodyPr/>
        <a:lstStyle/>
        <a:p>
          <a:endParaRPr lang="en-US"/>
        </a:p>
      </dgm:t>
    </dgm:pt>
    <dgm:pt modelId="{2CE37E75-8A00-4D83-9BEB-FFA5536B6799}" type="pres">
      <dgm:prSet presAssocID="{9403635E-EDAB-4C79-8872-BCE62C067BE8}" presName="sibTrans" presStyleCnt="0"/>
      <dgm:spPr/>
    </dgm:pt>
    <dgm:pt modelId="{4F5757E7-8C2B-4892-880E-ECF7BA418A1D}" type="pres">
      <dgm:prSet presAssocID="{F07B2A2A-0449-4C17-B70A-79CD9330F357}" presName="node" presStyleLbl="alignAccFollowNode1" presStyleIdx="7" presStyleCnt="17">
        <dgm:presLayoutVars>
          <dgm:bulletEnabled val="1"/>
        </dgm:presLayoutVars>
      </dgm:prSet>
      <dgm:spPr/>
      <dgm:t>
        <a:bodyPr/>
        <a:lstStyle/>
        <a:p>
          <a:endParaRPr lang="en-US"/>
        </a:p>
      </dgm:t>
    </dgm:pt>
    <dgm:pt modelId="{418962C2-2EF9-42F5-A429-0171A0C09437}" type="pres">
      <dgm:prSet presAssocID="{ACC0D3F1-4E42-4EDC-A08B-B5A9A8A59DE0}" presName="sibTrans" presStyleCnt="0"/>
      <dgm:spPr/>
    </dgm:pt>
    <dgm:pt modelId="{FA4F3445-135A-436D-9EE0-AFA7867C232C}" type="pres">
      <dgm:prSet presAssocID="{5CCDE07D-5CD2-4ED2-ADB7-1D18A23FECC9}" presName="node" presStyleLbl="alignAccFollowNode1" presStyleIdx="8" presStyleCnt="17">
        <dgm:presLayoutVars>
          <dgm:bulletEnabled val="1"/>
        </dgm:presLayoutVars>
      </dgm:prSet>
      <dgm:spPr/>
      <dgm:t>
        <a:bodyPr/>
        <a:lstStyle/>
        <a:p>
          <a:endParaRPr lang="en-US"/>
        </a:p>
      </dgm:t>
    </dgm:pt>
    <dgm:pt modelId="{D8CE6112-50E7-4900-880E-40E69D0B7546}" type="pres">
      <dgm:prSet presAssocID="{2795BA49-9966-4303-B8BA-D20B75497298}" presName="vSp" presStyleCnt="0"/>
      <dgm:spPr/>
    </dgm:pt>
    <dgm:pt modelId="{2D6120F5-8C3D-4190-B210-51C5DEB596F4}" type="pres">
      <dgm:prSet presAssocID="{E0859D2C-E9C5-4219-A761-84B8891B0215}" presName="horFlow" presStyleCnt="0"/>
      <dgm:spPr/>
    </dgm:pt>
    <dgm:pt modelId="{239E9B28-FE19-4359-9682-65434123D0F6}" type="pres">
      <dgm:prSet presAssocID="{E0859D2C-E9C5-4219-A761-84B8891B0215}" presName="bigChev" presStyleLbl="node1" presStyleIdx="2" presStyleCnt="5"/>
      <dgm:spPr/>
      <dgm:t>
        <a:bodyPr/>
        <a:lstStyle/>
        <a:p>
          <a:endParaRPr lang="en-US"/>
        </a:p>
      </dgm:t>
    </dgm:pt>
    <dgm:pt modelId="{EED7BFFE-D56D-40D5-955F-3F2867758B9A}" type="pres">
      <dgm:prSet presAssocID="{2BF8D646-7AC3-4F3E-9A4B-0005B2F18E44}" presName="parTrans" presStyleCnt="0"/>
      <dgm:spPr/>
    </dgm:pt>
    <dgm:pt modelId="{93D628C1-B92A-442F-A399-14477CB8BCD9}" type="pres">
      <dgm:prSet presAssocID="{C6D0A838-5587-4C97-BB2E-CC9F7BEBDDC8}" presName="node" presStyleLbl="alignAccFollowNode1" presStyleIdx="9" presStyleCnt="17">
        <dgm:presLayoutVars>
          <dgm:bulletEnabled val="1"/>
        </dgm:presLayoutVars>
      </dgm:prSet>
      <dgm:spPr/>
      <dgm:t>
        <a:bodyPr/>
        <a:lstStyle/>
        <a:p>
          <a:endParaRPr lang="en-US"/>
        </a:p>
      </dgm:t>
    </dgm:pt>
    <dgm:pt modelId="{CF875434-D93E-4814-B799-15F4C89D492D}" type="pres">
      <dgm:prSet presAssocID="{5DFB67AC-8604-43E4-8ACF-64768C1BBCE9}" presName="sibTrans" presStyleCnt="0"/>
      <dgm:spPr/>
    </dgm:pt>
    <dgm:pt modelId="{CF82550C-FC56-4F90-9635-07E034535EBC}" type="pres">
      <dgm:prSet presAssocID="{DBD0DE54-D3CA-4861-A9FC-E02CC0CCFE8D}" presName="node" presStyleLbl="alignAccFollowNode1" presStyleIdx="10" presStyleCnt="17">
        <dgm:presLayoutVars>
          <dgm:bulletEnabled val="1"/>
        </dgm:presLayoutVars>
      </dgm:prSet>
      <dgm:spPr/>
      <dgm:t>
        <a:bodyPr/>
        <a:lstStyle/>
        <a:p>
          <a:endParaRPr lang="en-US"/>
        </a:p>
      </dgm:t>
    </dgm:pt>
    <dgm:pt modelId="{80BEEF69-8C0E-488C-889D-428262BF5CA6}" type="pres">
      <dgm:prSet presAssocID="{3847C318-0184-4EF3-A694-73DFEBA4382A}" presName="sibTrans" presStyleCnt="0"/>
      <dgm:spPr/>
    </dgm:pt>
    <dgm:pt modelId="{99BF84DB-967E-4BDC-8DD8-1F6EE646DCE4}" type="pres">
      <dgm:prSet presAssocID="{E3200104-B1C5-45BD-85F2-190418DF58A1}" presName="node" presStyleLbl="alignAccFollowNode1" presStyleIdx="11" presStyleCnt="17">
        <dgm:presLayoutVars>
          <dgm:bulletEnabled val="1"/>
        </dgm:presLayoutVars>
      </dgm:prSet>
      <dgm:spPr/>
      <dgm:t>
        <a:bodyPr/>
        <a:lstStyle/>
        <a:p>
          <a:endParaRPr lang="en-US"/>
        </a:p>
      </dgm:t>
    </dgm:pt>
    <dgm:pt modelId="{345FCD81-BBD1-46E9-82FC-517F332501D8}" type="pres">
      <dgm:prSet presAssocID="{EE14F3F3-57D2-47F9-8BF9-A688E622A0EA}" presName="sibTrans" presStyleCnt="0"/>
      <dgm:spPr/>
    </dgm:pt>
    <dgm:pt modelId="{097D5359-2619-4AE7-9B89-2BA924394CC3}" type="pres">
      <dgm:prSet presAssocID="{1647B04D-720E-4C8B-B5DA-749831A257CF}" presName="node" presStyleLbl="alignAccFollowNode1" presStyleIdx="12" presStyleCnt="17">
        <dgm:presLayoutVars>
          <dgm:bulletEnabled val="1"/>
        </dgm:presLayoutVars>
      </dgm:prSet>
      <dgm:spPr/>
      <dgm:t>
        <a:bodyPr/>
        <a:lstStyle/>
        <a:p>
          <a:endParaRPr lang="en-US"/>
        </a:p>
      </dgm:t>
    </dgm:pt>
    <dgm:pt modelId="{57F28F3D-4A62-4CC1-B0AE-EBD9F09BDC61}" type="pres">
      <dgm:prSet presAssocID="{AB9ABF34-D7B2-40CD-B822-3A8FE361A17B}" presName="sibTrans" presStyleCnt="0"/>
      <dgm:spPr/>
    </dgm:pt>
    <dgm:pt modelId="{7BA62700-413B-4C49-A191-371DC7718E15}" type="pres">
      <dgm:prSet presAssocID="{75AF290E-E5E3-43BA-9A16-2BC1AEC5CD42}" presName="node" presStyleLbl="alignAccFollowNode1" presStyleIdx="13" presStyleCnt="17">
        <dgm:presLayoutVars>
          <dgm:bulletEnabled val="1"/>
        </dgm:presLayoutVars>
      </dgm:prSet>
      <dgm:spPr/>
      <dgm:t>
        <a:bodyPr/>
        <a:lstStyle/>
        <a:p>
          <a:endParaRPr lang="en-US"/>
        </a:p>
      </dgm:t>
    </dgm:pt>
    <dgm:pt modelId="{977BCF53-DD5F-48F2-A8D0-42346FDB94AD}" type="pres">
      <dgm:prSet presAssocID="{0F27DC60-A89D-474E-8F86-F43AF6065086}" presName="sibTrans" presStyleCnt="0"/>
      <dgm:spPr/>
    </dgm:pt>
    <dgm:pt modelId="{F93D7A63-A45B-4619-9168-D78CA0A82830}" type="pres">
      <dgm:prSet presAssocID="{7B437F1C-489B-4A62-9EEC-931894C36A7C}" presName="node" presStyleLbl="alignAccFollowNode1" presStyleIdx="14" presStyleCnt="17">
        <dgm:presLayoutVars>
          <dgm:bulletEnabled val="1"/>
        </dgm:presLayoutVars>
      </dgm:prSet>
      <dgm:spPr/>
      <dgm:t>
        <a:bodyPr/>
        <a:lstStyle/>
        <a:p>
          <a:endParaRPr lang="en-US"/>
        </a:p>
      </dgm:t>
    </dgm:pt>
    <dgm:pt modelId="{33CC2A94-5700-4429-98E8-860376FDFD1A}" type="pres">
      <dgm:prSet presAssocID="{E0859D2C-E9C5-4219-A761-84B8891B0215}" presName="vSp" presStyleCnt="0"/>
      <dgm:spPr/>
    </dgm:pt>
    <dgm:pt modelId="{1B0823B0-7309-4469-823F-B5D0EE95D907}" type="pres">
      <dgm:prSet presAssocID="{EFC565C0-24CC-4D44-8C6A-F7BF0F948D63}" presName="horFlow" presStyleCnt="0"/>
      <dgm:spPr/>
    </dgm:pt>
    <dgm:pt modelId="{38C322C9-A97C-47C5-9F56-BDAC910F63CE}" type="pres">
      <dgm:prSet presAssocID="{EFC565C0-24CC-4D44-8C6A-F7BF0F948D63}" presName="bigChev" presStyleLbl="node1" presStyleIdx="3" presStyleCnt="5"/>
      <dgm:spPr/>
      <dgm:t>
        <a:bodyPr/>
        <a:lstStyle/>
        <a:p>
          <a:endParaRPr lang="en-US"/>
        </a:p>
      </dgm:t>
    </dgm:pt>
    <dgm:pt modelId="{B71943DC-601B-44C7-BF87-B46658267796}" type="pres">
      <dgm:prSet presAssocID="{035006B0-FEDA-4ECC-A683-FDDC33F9FCF3}" presName="parTrans" presStyleCnt="0"/>
      <dgm:spPr/>
    </dgm:pt>
    <dgm:pt modelId="{C841B421-6A58-401B-BFDC-E5CA8E629C60}" type="pres">
      <dgm:prSet presAssocID="{13D75BDF-01FC-406F-A04F-6535BEA8E885}" presName="node" presStyleLbl="alignAccFollowNode1" presStyleIdx="15" presStyleCnt="17">
        <dgm:presLayoutVars>
          <dgm:bulletEnabled val="1"/>
        </dgm:presLayoutVars>
      </dgm:prSet>
      <dgm:spPr/>
      <dgm:t>
        <a:bodyPr/>
        <a:lstStyle/>
        <a:p>
          <a:endParaRPr lang="en-US"/>
        </a:p>
      </dgm:t>
    </dgm:pt>
    <dgm:pt modelId="{C269A73C-3F83-4803-89EF-E649B1F8F9DB}" type="pres">
      <dgm:prSet presAssocID="{0DA28E6E-F379-411B-93E8-C89F7F42902A}" presName="sibTrans" presStyleCnt="0"/>
      <dgm:spPr/>
    </dgm:pt>
    <dgm:pt modelId="{4F7C8DE9-7B17-4AC2-B93E-58B8F1C1B0E2}" type="pres">
      <dgm:prSet presAssocID="{0DBA1480-BD04-4451-91DB-D37FEB3340A2}" presName="node" presStyleLbl="alignAccFollowNode1" presStyleIdx="16" presStyleCnt="17">
        <dgm:presLayoutVars>
          <dgm:bulletEnabled val="1"/>
        </dgm:presLayoutVars>
      </dgm:prSet>
      <dgm:spPr/>
      <dgm:t>
        <a:bodyPr/>
        <a:lstStyle/>
        <a:p>
          <a:endParaRPr lang="en-US"/>
        </a:p>
      </dgm:t>
    </dgm:pt>
    <dgm:pt modelId="{EDAB5AB8-254D-4780-8076-58E97CAEEBD9}" type="pres">
      <dgm:prSet presAssocID="{EFC565C0-24CC-4D44-8C6A-F7BF0F948D63}" presName="vSp" presStyleCnt="0"/>
      <dgm:spPr/>
    </dgm:pt>
    <dgm:pt modelId="{A3BCB7EC-C000-4E02-92D8-B91B7CFC0A01}" type="pres">
      <dgm:prSet presAssocID="{3E5107EC-D61A-41F2-82B1-BF1681BC9BB6}" presName="horFlow" presStyleCnt="0"/>
      <dgm:spPr/>
    </dgm:pt>
    <dgm:pt modelId="{4A253758-B5EE-419A-9140-B5D9F9C55A50}" type="pres">
      <dgm:prSet presAssocID="{3E5107EC-D61A-41F2-82B1-BF1681BC9BB6}" presName="bigChev" presStyleLbl="node1" presStyleIdx="4" presStyleCnt="5"/>
      <dgm:spPr/>
      <dgm:t>
        <a:bodyPr/>
        <a:lstStyle/>
        <a:p>
          <a:endParaRPr lang="en-US"/>
        </a:p>
      </dgm:t>
    </dgm:pt>
  </dgm:ptLst>
  <dgm:cxnLst>
    <dgm:cxn modelId="{1E5C83A5-687F-4862-9735-4C1F4A733E04}" srcId="{E976A76E-3BD5-439D-8B11-C84953D905E0}" destId="{E0859D2C-E9C5-4219-A761-84B8891B0215}" srcOrd="2" destOrd="0" parTransId="{DA79B1AE-CD81-442B-B6F4-C55E8AFC3B33}" sibTransId="{540FBDE8-42CA-4B42-B547-447EAFCD7C31}"/>
    <dgm:cxn modelId="{3F3351A7-4D47-478F-AB63-51BE31CFD8D7}" type="presOf" srcId="{DF008F21-1A6F-43F5-86C1-E6CD9F428300}" destId="{054BF91D-1E2C-4A20-9F76-7B54B577CA14}" srcOrd="0" destOrd="0" presId="urn:microsoft.com/office/officeart/2005/8/layout/lProcess3"/>
    <dgm:cxn modelId="{70C8ED52-3DF8-4837-8962-F878D64339C2}" type="presOf" srcId="{DBD0DE54-D3CA-4861-A9FC-E02CC0CCFE8D}" destId="{CF82550C-FC56-4F90-9635-07E034535EBC}" srcOrd="0" destOrd="0" presId="urn:microsoft.com/office/officeart/2005/8/layout/lProcess3"/>
    <dgm:cxn modelId="{BC49E2AA-365A-49E2-89D7-F83B034499B8}" type="presOf" srcId="{178FFE93-CCC7-467D-A501-B5FBCD369728}" destId="{64AFEB6B-3948-42AF-AD35-D3E1D7821F13}" srcOrd="0" destOrd="0" presId="urn:microsoft.com/office/officeart/2005/8/layout/lProcess3"/>
    <dgm:cxn modelId="{00B94C2A-23B1-4C00-980D-2C2DD08536C0}" srcId="{59F6E5AD-D251-4374-811C-BD7CEB2AC91B}" destId="{D4A61FB7-7303-479F-8C6E-EC1E3553255E}" srcOrd="2" destOrd="0" parTransId="{6FDB5DF8-15A7-47D2-A726-CBA2D3E349E0}" sibTransId="{266603C0-9969-477A-986F-ADEA0C1BDB6E}"/>
    <dgm:cxn modelId="{4D1E05D1-0CD8-4D49-BECE-397CA4B851CE}" type="presOf" srcId="{13D75BDF-01FC-406F-A04F-6535BEA8E885}" destId="{C841B421-6A58-401B-BFDC-E5CA8E629C60}" srcOrd="0" destOrd="0" presId="urn:microsoft.com/office/officeart/2005/8/layout/lProcess3"/>
    <dgm:cxn modelId="{958F36EE-C90B-42EE-8AE5-062E9A28CB03}" srcId="{2795BA49-9966-4303-B8BA-D20B75497298}" destId="{5CCDE07D-5CD2-4ED2-ADB7-1D18A23FECC9}" srcOrd="3" destOrd="0" parTransId="{E5069CB6-6E20-431E-91E7-8CEB67E5DE0C}" sibTransId="{74EB383C-2473-4F81-AC01-04C029CE38BD}"/>
    <dgm:cxn modelId="{68547187-C527-4881-9A17-00B76F7121D7}" srcId="{59F6E5AD-D251-4374-811C-BD7CEB2AC91B}" destId="{178FFE93-CCC7-467D-A501-B5FBCD369728}" srcOrd="0" destOrd="0" parTransId="{2275614A-2A7C-4F95-8809-CF1D09932FF1}" sibTransId="{D78B8AB7-BD23-4E79-8B71-31494B6ED53F}"/>
    <dgm:cxn modelId="{19FB3D02-0E8C-446B-9102-F98A7D94355E}" srcId="{E976A76E-3BD5-439D-8B11-C84953D905E0}" destId="{2795BA49-9966-4303-B8BA-D20B75497298}" srcOrd="1" destOrd="0" parTransId="{5AEAC10C-57CC-4688-8907-F4606A7E2AA1}" sibTransId="{3EF4A4F2-BBA4-414E-B81A-4A8AEEF735F2}"/>
    <dgm:cxn modelId="{1A830277-1C7C-46CC-BA80-647EACD63409}" type="presOf" srcId="{2BA7B02A-C9F1-4820-9F63-5E536D3BAB42}" destId="{DC9C3293-C597-4D1A-BD41-A90E21B6804E}" srcOrd="0" destOrd="0" presId="urn:microsoft.com/office/officeart/2005/8/layout/lProcess3"/>
    <dgm:cxn modelId="{DBF76614-D0DB-40CA-B13D-8CED72E5D3B8}" type="presOf" srcId="{7B437F1C-489B-4A62-9EEC-931894C36A7C}" destId="{F93D7A63-A45B-4619-9168-D78CA0A82830}" srcOrd="0" destOrd="0" presId="urn:microsoft.com/office/officeart/2005/8/layout/lProcess3"/>
    <dgm:cxn modelId="{71AA63FF-AE32-4D4E-88E2-5C0FF00C8726}" srcId="{E0859D2C-E9C5-4219-A761-84B8891B0215}" destId="{E3200104-B1C5-45BD-85F2-190418DF58A1}" srcOrd="2" destOrd="0" parTransId="{229287A1-17BB-4F95-814C-C801A73DD66D}" sibTransId="{EE14F3F3-57D2-47F9-8BF9-A688E622A0EA}"/>
    <dgm:cxn modelId="{B92A60E7-8084-4627-AE63-9AD4EC7A9B02}" srcId="{EFC565C0-24CC-4D44-8C6A-F7BF0F948D63}" destId="{0DBA1480-BD04-4451-91DB-D37FEB3340A2}" srcOrd="1" destOrd="0" parTransId="{1C5F608B-9E68-4730-90E8-C6C30412CBCC}" sibTransId="{DB4134D6-F01C-419F-985D-CD0B0024094C}"/>
    <dgm:cxn modelId="{D74B5D69-AD1D-4C42-B06C-B869166C16F8}" type="presOf" srcId="{5CCDE07D-5CD2-4ED2-ADB7-1D18A23FECC9}" destId="{FA4F3445-135A-436D-9EE0-AFA7867C232C}" srcOrd="0" destOrd="0" presId="urn:microsoft.com/office/officeart/2005/8/layout/lProcess3"/>
    <dgm:cxn modelId="{6683033D-9E6D-4534-BB9E-33CE2160B9D4}" srcId="{E976A76E-3BD5-439D-8B11-C84953D905E0}" destId="{3E5107EC-D61A-41F2-82B1-BF1681BC9BB6}" srcOrd="4" destOrd="0" parTransId="{7C3DB581-16ED-4D00-A18C-53F349E19D33}" sibTransId="{103B1AE4-BBBE-4FCE-9716-11943693AA43}"/>
    <dgm:cxn modelId="{97500746-4A7C-4455-A0ED-659ACFA5DEDB}" srcId="{59F6E5AD-D251-4374-811C-BD7CEB2AC91B}" destId="{1B420442-6ECC-4890-8943-D9DCA38BD993}" srcOrd="4" destOrd="0" parTransId="{01BE945A-F935-47E6-8177-933272093F42}" sibTransId="{F74AA7FD-B95A-4906-8605-2FF43C2324FB}"/>
    <dgm:cxn modelId="{E1DE07EE-2DDB-4AA2-8DDE-D60124BF78E6}" type="presOf" srcId="{0DBA1480-BD04-4451-91DB-D37FEB3340A2}" destId="{4F7C8DE9-7B17-4AC2-B93E-58B8F1C1B0E2}" srcOrd="0" destOrd="0" presId="urn:microsoft.com/office/officeart/2005/8/layout/lProcess3"/>
    <dgm:cxn modelId="{F88C9560-A560-4C31-8495-F52693C87158}" type="presOf" srcId="{7CE68BB1-D2A5-4539-9B98-B85B7810C981}" destId="{56AD20C8-31A4-4BC5-BDCA-7AF6750B1E6E}" srcOrd="0" destOrd="0" presId="urn:microsoft.com/office/officeart/2005/8/layout/lProcess3"/>
    <dgm:cxn modelId="{E6EAB7F4-D3DD-42A7-9EAA-3EE269F4E571}" srcId="{EFC565C0-24CC-4D44-8C6A-F7BF0F948D63}" destId="{13D75BDF-01FC-406F-A04F-6535BEA8E885}" srcOrd="0" destOrd="0" parTransId="{035006B0-FEDA-4ECC-A683-FDDC33F9FCF3}" sibTransId="{0DA28E6E-F379-411B-93E8-C89F7F42902A}"/>
    <dgm:cxn modelId="{F47F22D9-F8CE-4ED4-AA00-C750BAFB536A}" srcId="{59F6E5AD-D251-4374-811C-BD7CEB2AC91B}" destId="{2BA7B02A-C9F1-4820-9F63-5E536D3BAB42}" srcOrd="1" destOrd="0" parTransId="{54ABDBB0-693C-462A-B7CC-EB043F614CAE}" sibTransId="{A662C7CE-A77C-4CE6-95E0-BB7A42D0452C}"/>
    <dgm:cxn modelId="{2F083CB3-0026-4193-A569-32D2CED85554}" type="presOf" srcId="{1B420442-6ECC-4890-8943-D9DCA38BD993}" destId="{3CA9D760-1FBC-4C7B-A3AD-035440CD382A}" srcOrd="0" destOrd="0" presId="urn:microsoft.com/office/officeart/2005/8/layout/lProcess3"/>
    <dgm:cxn modelId="{89F54D5C-6636-4FFA-B63F-21C4EE546B29}" type="presOf" srcId="{75AF290E-E5E3-43BA-9A16-2BC1AEC5CD42}" destId="{7BA62700-413B-4C49-A191-371DC7718E15}" srcOrd="0" destOrd="0" presId="urn:microsoft.com/office/officeart/2005/8/layout/lProcess3"/>
    <dgm:cxn modelId="{6B4800A2-14A5-414D-8ADE-2016094394D7}" type="presOf" srcId="{EFC565C0-24CC-4D44-8C6A-F7BF0F948D63}" destId="{38C322C9-A97C-47C5-9F56-BDAC910F63CE}" srcOrd="0" destOrd="0" presId="urn:microsoft.com/office/officeart/2005/8/layout/lProcess3"/>
    <dgm:cxn modelId="{92F480B1-EBE9-4ECA-B2A6-394DCA7A58F3}" srcId="{2795BA49-9966-4303-B8BA-D20B75497298}" destId="{AE1796D2-55FD-4A80-9C2E-B588F427CBF7}" srcOrd="1" destOrd="0" parTransId="{53D347BA-00DE-4ED4-83DF-748F61B0B4A4}" sibTransId="{9403635E-EDAB-4C79-8872-BCE62C067BE8}"/>
    <dgm:cxn modelId="{3003FF19-3556-4040-A95A-52830DAABDD3}" srcId="{E976A76E-3BD5-439D-8B11-C84953D905E0}" destId="{EFC565C0-24CC-4D44-8C6A-F7BF0F948D63}" srcOrd="3" destOrd="0" parTransId="{BAA8323B-D050-4C29-A038-B6A46426A55A}" sibTransId="{7E6BD0A2-27D0-4ECD-ACB2-224F2F369636}"/>
    <dgm:cxn modelId="{730162F8-D8FE-46D8-8A5F-5050DA918C58}" type="presOf" srcId="{F07B2A2A-0449-4C17-B70A-79CD9330F357}" destId="{4F5757E7-8C2B-4892-880E-ECF7BA418A1D}" srcOrd="0" destOrd="0" presId="urn:microsoft.com/office/officeart/2005/8/layout/lProcess3"/>
    <dgm:cxn modelId="{702548F4-A160-4A0E-9CE6-F741FBD8D277}" srcId="{E976A76E-3BD5-439D-8B11-C84953D905E0}" destId="{59F6E5AD-D251-4374-811C-BD7CEB2AC91B}" srcOrd="0" destOrd="0" parTransId="{AD00ED53-A363-4DCD-9C57-8392351188CA}" sibTransId="{FC794177-1CCC-4B8D-9835-262AF9EF8653}"/>
    <dgm:cxn modelId="{E5F2FCCA-8D2A-417A-A162-D5BD5B278AC1}" srcId="{59F6E5AD-D251-4374-811C-BD7CEB2AC91B}" destId="{7CE68BB1-D2A5-4539-9B98-B85B7810C981}" srcOrd="3" destOrd="0" parTransId="{349D7C2F-9BDE-46B4-9650-3D6642A8F064}" sibTransId="{984FF640-A2F7-4173-828A-4D1E7E743C97}"/>
    <dgm:cxn modelId="{88A1ED2B-7B17-42DE-96DC-321AF003E866}" srcId="{2795BA49-9966-4303-B8BA-D20B75497298}" destId="{DF008F21-1A6F-43F5-86C1-E6CD9F428300}" srcOrd="0" destOrd="0" parTransId="{C5FEA395-A0FF-4B05-88AC-C01608B9AC9E}" sibTransId="{3FF02FBC-2361-4325-ABD1-91BD7369F0BD}"/>
    <dgm:cxn modelId="{C9FD3AEE-2093-48B7-BBFD-02520E04EB8A}" type="presOf" srcId="{E0859D2C-E9C5-4219-A761-84B8891B0215}" destId="{239E9B28-FE19-4359-9682-65434123D0F6}" srcOrd="0" destOrd="0" presId="urn:microsoft.com/office/officeart/2005/8/layout/lProcess3"/>
    <dgm:cxn modelId="{56C81AC4-C1CF-420E-BEC9-68292AF26CA6}" type="presOf" srcId="{3E5107EC-D61A-41F2-82B1-BF1681BC9BB6}" destId="{4A253758-B5EE-419A-9140-B5D9F9C55A50}" srcOrd="0" destOrd="0" presId="urn:microsoft.com/office/officeart/2005/8/layout/lProcess3"/>
    <dgm:cxn modelId="{CB397678-974D-41FC-B2E3-82C8EC8A8ABC}" srcId="{E0859D2C-E9C5-4219-A761-84B8891B0215}" destId="{1647B04D-720E-4C8B-B5DA-749831A257CF}" srcOrd="3" destOrd="0" parTransId="{0E0241EC-DA42-4DA6-B3A3-70F02BE9E08C}" sibTransId="{AB9ABF34-D7B2-40CD-B822-3A8FE361A17B}"/>
    <dgm:cxn modelId="{96E77C6C-A977-4780-B7C0-BAA94316E0EC}" type="presOf" srcId="{1647B04D-720E-4C8B-B5DA-749831A257CF}" destId="{097D5359-2619-4AE7-9B89-2BA924394CC3}" srcOrd="0" destOrd="0" presId="urn:microsoft.com/office/officeart/2005/8/layout/lProcess3"/>
    <dgm:cxn modelId="{B28A0FA3-AA2A-4493-8E69-71429E4F3CD5}" type="presOf" srcId="{E3200104-B1C5-45BD-85F2-190418DF58A1}" destId="{99BF84DB-967E-4BDC-8DD8-1F6EE646DCE4}" srcOrd="0" destOrd="0" presId="urn:microsoft.com/office/officeart/2005/8/layout/lProcess3"/>
    <dgm:cxn modelId="{A11CE3BF-3F6B-4E19-8A98-3A1F07C2E268}" srcId="{E0859D2C-E9C5-4219-A761-84B8891B0215}" destId="{7B437F1C-489B-4A62-9EEC-931894C36A7C}" srcOrd="5" destOrd="0" parTransId="{DB9BA268-1E1A-4141-8B88-04304F725B73}" sibTransId="{BA7596B2-9104-479A-91DF-DD985B19FB99}"/>
    <dgm:cxn modelId="{22C7C261-A80F-4FDB-AB7D-A93818181E1F}" srcId="{2795BA49-9966-4303-B8BA-D20B75497298}" destId="{F07B2A2A-0449-4C17-B70A-79CD9330F357}" srcOrd="2" destOrd="0" parTransId="{AB28DE6E-14EB-4754-AA04-BA14CD178798}" sibTransId="{ACC0D3F1-4E42-4EDC-A08B-B5A9A8A59DE0}"/>
    <dgm:cxn modelId="{6D1CA38F-2E4F-422B-822A-56EA132AC314}" srcId="{E0859D2C-E9C5-4219-A761-84B8891B0215}" destId="{C6D0A838-5587-4C97-BB2E-CC9F7BEBDDC8}" srcOrd="0" destOrd="0" parTransId="{2BF8D646-7AC3-4F3E-9A4B-0005B2F18E44}" sibTransId="{5DFB67AC-8604-43E4-8ACF-64768C1BBCE9}"/>
    <dgm:cxn modelId="{F95B1CE6-CBE6-4B30-BC42-2B35B2922741}" srcId="{E0859D2C-E9C5-4219-A761-84B8891B0215}" destId="{75AF290E-E5E3-43BA-9A16-2BC1AEC5CD42}" srcOrd="4" destOrd="0" parTransId="{9D7DE776-0817-4BA6-8137-5D271DA5F767}" sibTransId="{0F27DC60-A89D-474E-8F86-F43AF6065086}"/>
    <dgm:cxn modelId="{B171B99E-7E43-4C4D-89E2-64F289EEA523}" type="presOf" srcId="{2795BA49-9966-4303-B8BA-D20B75497298}" destId="{B774136C-4F09-4B8F-9757-8A4B5309EE95}" srcOrd="0" destOrd="0" presId="urn:microsoft.com/office/officeart/2005/8/layout/lProcess3"/>
    <dgm:cxn modelId="{37378F24-6FD0-4E94-A309-75FADAB77BB7}" type="presOf" srcId="{C6D0A838-5587-4C97-BB2E-CC9F7BEBDDC8}" destId="{93D628C1-B92A-442F-A399-14477CB8BCD9}" srcOrd="0" destOrd="0" presId="urn:microsoft.com/office/officeart/2005/8/layout/lProcess3"/>
    <dgm:cxn modelId="{B238C8CC-1B34-4C2A-A2A3-4ECAF06AA946}" srcId="{E0859D2C-E9C5-4219-A761-84B8891B0215}" destId="{DBD0DE54-D3CA-4861-A9FC-E02CC0CCFE8D}" srcOrd="1" destOrd="0" parTransId="{EC367D78-CE7E-49D8-92F4-42C3974ADA52}" sibTransId="{3847C318-0184-4EF3-A694-73DFEBA4382A}"/>
    <dgm:cxn modelId="{22BC8373-9734-4251-A712-F5F63E5753FF}" type="presOf" srcId="{AE1796D2-55FD-4A80-9C2E-B588F427CBF7}" destId="{BA3C4337-0912-4E68-983A-48B3919F429B}" srcOrd="0" destOrd="0" presId="urn:microsoft.com/office/officeart/2005/8/layout/lProcess3"/>
    <dgm:cxn modelId="{CF7E13D9-B346-49E8-92E4-0CE0F8AF59F9}" type="presOf" srcId="{D4A61FB7-7303-479F-8C6E-EC1E3553255E}" destId="{74AAB086-C7C5-4295-A1CC-0738AB94CE7E}" srcOrd="0" destOrd="0" presId="urn:microsoft.com/office/officeart/2005/8/layout/lProcess3"/>
    <dgm:cxn modelId="{282B2999-41E0-44B2-A58C-313B6485D7DF}" type="presOf" srcId="{E976A76E-3BD5-439D-8B11-C84953D905E0}" destId="{987B8C6C-AD78-418B-B91D-4608974CD745}" srcOrd="0" destOrd="0" presId="urn:microsoft.com/office/officeart/2005/8/layout/lProcess3"/>
    <dgm:cxn modelId="{D3E4E963-E81E-410D-BC69-131E0CA6B081}" type="presOf" srcId="{59F6E5AD-D251-4374-811C-BD7CEB2AC91B}" destId="{BBA359FB-9D67-405D-AE00-412797D8B8FA}" srcOrd="0" destOrd="0" presId="urn:microsoft.com/office/officeart/2005/8/layout/lProcess3"/>
    <dgm:cxn modelId="{41AD996E-1141-4EF2-851A-F5676351904C}" type="presParOf" srcId="{987B8C6C-AD78-418B-B91D-4608974CD745}" destId="{FA9F2D59-D5E1-4112-B801-8C128B1C002F}" srcOrd="0" destOrd="0" presId="urn:microsoft.com/office/officeart/2005/8/layout/lProcess3"/>
    <dgm:cxn modelId="{83314B76-DBD9-4F9A-B5F9-BD8B6E6B58EB}" type="presParOf" srcId="{FA9F2D59-D5E1-4112-B801-8C128B1C002F}" destId="{BBA359FB-9D67-405D-AE00-412797D8B8FA}" srcOrd="0" destOrd="0" presId="urn:microsoft.com/office/officeart/2005/8/layout/lProcess3"/>
    <dgm:cxn modelId="{0A2D8196-2692-4D8A-9E14-2915F729C4BA}" type="presParOf" srcId="{FA9F2D59-D5E1-4112-B801-8C128B1C002F}" destId="{3F6C5007-202F-4E72-A8D8-35C31D73FE29}" srcOrd="1" destOrd="0" presId="urn:microsoft.com/office/officeart/2005/8/layout/lProcess3"/>
    <dgm:cxn modelId="{3A32B662-AB3A-41EF-BB36-22A9F0990FB6}" type="presParOf" srcId="{FA9F2D59-D5E1-4112-B801-8C128B1C002F}" destId="{64AFEB6B-3948-42AF-AD35-D3E1D7821F13}" srcOrd="2" destOrd="0" presId="urn:microsoft.com/office/officeart/2005/8/layout/lProcess3"/>
    <dgm:cxn modelId="{815B2AA1-7653-4B61-8ACC-FD077F33CB5F}" type="presParOf" srcId="{FA9F2D59-D5E1-4112-B801-8C128B1C002F}" destId="{DF5047C1-0750-44DA-AB77-9085788FE684}" srcOrd="3" destOrd="0" presId="urn:microsoft.com/office/officeart/2005/8/layout/lProcess3"/>
    <dgm:cxn modelId="{FEC3042F-E665-4A8A-81B9-32DDDD0627A0}" type="presParOf" srcId="{FA9F2D59-D5E1-4112-B801-8C128B1C002F}" destId="{DC9C3293-C597-4D1A-BD41-A90E21B6804E}" srcOrd="4" destOrd="0" presId="urn:microsoft.com/office/officeart/2005/8/layout/lProcess3"/>
    <dgm:cxn modelId="{61FE985E-A90A-4C6E-B48C-86E56EE38D2A}" type="presParOf" srcId="{FA9F2D59-D5E1-4112-B801-8C128B1C002F}" destId="{00FC09E4-6BC2-4E73-ABD5-007107BA2460}" srcOrd="5" destOrd="0" presId="urn:microsoft.com/office/officeart/2005/8/layout/lProcess3"/>
    <dgm:cxn modelId="{9642022D-C455-467E-A2E2-4CD150B1AD66}" type="presParOf" srcId="{FA9F2D59-D5E1-4112-B801-8C128B1C002F}" destId="{74AAB086-C7C5-4295-A1CC-0738AB94CE7E}" srcOrd="6" destOrd="0" presId="urn:microsoft.com/office/officeart/2005/8/layout/lProcess3"/>
    <dgm:cxn modelId="{27A206B5-8D91-4882-AEA2-A65228590255}" type="presParOf" srcId="{FA9F2D59-D5E1-4112-B801-8C128B1C002F}" destId="{2356995E-34F4-4AA8-8D6E-D9255E919932}" srcOrd="7" destOrd="0" presId="urn:microsoft.com/office/officeart/2005/8/layout/lProcess3"/>
    <dgm:cxn modelId="{086A8E31-5733-4448-BCB4-B147285D4DA3}" type="presParOf" srcId="{FA9F2D59-D5E1-4112-B801-8C128B1C002F}" destId="{56AD20C8-31A4-4BC5-BDCA-7AF6750B1E6E}" srcOrd="8" destOrd="0" presId="urn:microsoft.com/office/officeart/2005/8/layout/lProcess3"/>
    <dgm:cxn modelId="{03E0F667-6D62-4CC4-8CD5-11AFF1D66658}" type="presParOf" srcId="{FA9F2D59-D5E1-4112-B801-8C128B1C002F}" destId="{71C55A5C-DD9B-4A9F-B36D-4F4D7273783E}" srcOrd="9" destOrd="0" presId="urn:microsoft.com/office/officeart/2005/8/layout/lProcess3"/>
    <dgm:cxn modelId="{0628808D-6734-414B-B0D1-C211B60AB410}" type="presParOf" srcId="{FA9F2D59-D5E1-4112-B801-8C128B1C002F}" destId="{3CA9D760-1FBC-4C7B-A3AD-035440CD382A}" srcOrd="10" destOrd="0" presId="urn:microsoft.com/office/officeart/2005/8/layout/lProcess3"/>
    <dgm:cxn modelId="{3B2F9BA6-DA42-4459-9BFF-40D71B9E3268}" type="presParOf" srcId="{987B8C6C-AD78-418B-B91D-4608974CD745}" destId="{44F916D8-10F0-402B-964E-770A618F426F}" srcOrd="1" destOrd="0" presId="urn:microsoft.com/office/officeart/2005/8/layout/lProcess3"/>
    <dgm:cxn modelId="{9A7C5D73-64E5-4FAA-AD46-F62F731663E3}" type="presParOf" srcId="{987B8C6C-AD78-418B-B91D-4608974CD745}" destId="{78AFAA2B-CCF3-42DC-9892-30AD9A78FD81}" srcOrd="2" destOrd="0" presId="urn:microsoft.com/office/officeart/2005/8/layout/lProcess3"/>
    <dgm:cxn modelId="{CEC30C81-5928-4557-B818-C0A18E191741}" type="presParOf" srcId="{78AFAA2B-CCF3-42DC-9892-30AD9A78FD81}" destId="{B774136C-4F09-4B8F-9757-8A4B5309EE95}" srcOrd="0" destOrd="0" presId="urn:microsoft.com/office/officeart/2005/8/layout/lProcess3"/>
    <dgm:cxn modelId="{5FED0074-8354-4BBF-9561-76DE1E662207}" type="presParOf" srcId="{78AFAA2B-CCF3-42DC-9892-30AD9A78FD81}" destId="{F3FDCE0C-1C02-4CF9-B85D-C914A0172A40}" srcOrd="1" destOrd="0" presId="urn:microsoft.com/office/officeart/2005/8/layout/lProcess3"/>
    <dgm:cxn modelId="{F17EDAF2-B730-4438-A7A5-1A0CFC5100FC}" type="presParOf" srcId="{78AFAA2B-CCF3-42DC-9892-30AD9A78FD81}" destId="{054BF91D-1E2C-4A20-9F76-7B54B577CA14}" srcOrd="2" destOrd="0" presId="urn:microsoft.com/office/officeart/2005/8/layout/lProcess3"/>
    <dgm:cxn modelId="{ABF2E6A0-23AE-49D7-AEFB-7A74704082A4}" type="presParOf" srcId="{78AFAA2B-CCF3-42DC-9892-30AD9A78FD81}" destId="{7A7D6EB0-466C-46B6-81CD-BD47DCDF1684}" srcOrd="3" destOrd="0" presId="urn:microsoft.com/office/officeart/2005/8/layout/lProcess3"/>
    <dgm:cxn modelId="{B1DDD85C-C352-43CF-ACA3-A085C0D6A2D1}" type="presParOf" srcId="{78AFAA2B-CCF3-42DC-9892-30AD9A78FD81}" destId="{BA3C4337-0912-4E68-983A-48B3919F429B}" srcOrd="4" destOrd="0" presId="urn:microsoft.com/office/officeart/2005/8/layout/lProcess3"/>
    <dgm:cxn modelId="{3BB6FC3E-722F-45C4-A91A-80CE268271E8}" type="presParOf" srcId="{78AFAA2B-CCF3-42DC-9892-30AD9A78FD81}" destId="{2CE37E75-8A00-4D83-9BEB-FFA5536B6799}" srcOrd="5" destOrd="0" presId="urn:microsoft.com/office/officeart/2005/8/layout/lProcess3"/>
    <dgm:cxn modelId="{BC74AC91-48CA-4A6E-BABF-F7A6138BEE7E}" type="presParOf" srcId="{78AFAA2B-CCF3-42DC-9892-30AD9A78FD81}" destId="{4F5757E7-8C2B-4892-880E-ECF7BA418A1D}" srcOrd="6" destOrd="0" presId="urn:microsoft.com/office/officeart/2005/8/layout/lProcess3"/>
    <dgm:cxn modelId="{F197A13D-83CE-4086-B2EA-544CC329650E}" type="presParOf" srcId="{78AFAA2B-CCF3-42DC-9892-30AD9A78FD81}" destId="{418962C2-2EF9-42F5-A429-0171A0C09437}" srcOrd="7" destOrd="0" presId="urn:microsoft.com/office/officeart/2005/8/layout/lProcess3"/>
    <dgm:cxn modelId="{A9E8602E-7B5D-4448-9567-4D43691C091D}" type="presParOf" srcId="{78AFAA2B-CCF3-42DC-9892-30AD9A78FD81}" destId="{FA4F3445-135A-436D-9EE0-AFA7867C232C}" srcOrd="8" destOrd="0" presId="urn:microsoft.com/office/officeart/2005/8/layout/lProcess3"/>
    <dgm:cxn modelId="{B319FDA3-3311-4299-A710-577D0DC0A8CD}" type="presParOf" srcId="{987B8C6C-AD78-418B-B91D-4608974CD745}" destId="{D8CE6112-50E7-4900-880E-40E69D0B7546}" srcOrd="3" destOrd="0" presId="urn:microsoft.com/office/officeart/2005/8/layout/lProcess3"/>
    <dgm:cxn modelId="{8CFBFEF6-EED2-4493-ACC4-ED9029991E80}" type="presParOf" srcId="{987B8C6C-AD78-418B-B91D-4608974CD745}" destId="{2D6120F5-8C3D-4190-B210-51C5DEB596F4}" srcOrd="4" destOrd="0" presId="urn:microsoft.com/office/officeart/2005/8/layout/lProcess3"/>
    <dgm:cxn modelId="{3735C385-6C83-4DCC-AB1A-D02DE80B3647}" type="presParOf" srcId="{2D6120F5-8C3D-4190-B210-51C5DEB596F4}" destId="{239E9B28-FE19-4359-9682-65434123D0F6}" srcOrd="0" destOrd="0" presId="urn:microsoft.com/office/officeart/2005/8/layout/lProcess3"/>
    <dgm:cxn modelId="{39B89D13-B510-4A2A-9157-E541409E3130}" type="presParOf" srcId="{2D6120F5-8C3D-4190-B210-51C5DEB596F4}" destId="{EED7BFFE-D56D-40D5-955F-3F2867758B9A}" srcOrd="1" destOrd="0" presId="urn:microsoft.com/office/officeart/2005/8/layout/lProcess3"/>
    <dgm:cxn modelId="{C83B1360-56C0-437B-8CC0-195BA0396310}" type="presParOf" srcId="{2D6120F5-8C3D-4190-B210-51C5DEB596F4}" destId="{93D628C1-B92A-442F-A399-14477CB8BCD9}" srcOrd="2" destOrd="0" presId="urn:microsoft.com/office/officeart/2005/8/layout/lProcess3"/>
    <dgm:cxn modelId="{A93D725C-372D-41CD-81AD-5A1BC15E34F0}" type="presParOf" srcId="{2D6120F5-8C3D-4190-B210-51C5DEB596F4}" destId="{CF875434-D93E-4814-B799-15F4C89D492D}" srcOrd="3" destOrd="0" presId="urn:microsoft.com/office/officeart/2005/8/layout/lProcess3"/>
    <dgm:cxn modelId="{533C2D5D-5A19-4F87-9AF6-599D0374B738}" type="presParOf" srcId="{2D6120F5-8C3D-4190-B210-51C5DEB596F4}" destId="{CF82550C-FC56-4F90-9635-07E034535EBC}" srcOrd="4" destOrd="0" presId="urn:microsoft.com/office/officeart/2005/8/layout/lProcess3"/>
    <dgm:cxn modelId="{057D721E-35F0-4A1F-9E1C-7B0FEEA1E3E6}" type="presParOf" srcId="{2D6120F5-8C3D-4190-B210-51C5DEB596F4}" destId="{80BEEF69-8C0E-488C-889D-428262BF5CA6}" srcOrd="5" destOrd="0" presId="urn:microsoft.com/office/officeart/2005/8/layout/lProcess3"/>
    <dgm:cxn modelId="{D2C168BD-CCDD-4B17-A8A3-CD252C386F01}" type="presParOf" srcId="{2D6120F5-8C3D-4190-B210-51C5DEB596F4}" destId="{99BF84DB-967E-4BDC-8DD8-1F6EE646DCE4}" srcOrd="6" destOrd="0" presId="urn:microsoft.com/office/officeart/2005/8/layout/lProcess3"/>
    <dgm:cxn modelId="{B8576F53-647F-4F9A-978F-EDB0722B50A7}" type="presParOf" srcId="{2D6120F5-8C3D-4190-B210-51C5DEB596F4}" destId="{345FCD81-BBD1-46E9-82FC-517F332501D8}" srcOrd="7" destOrd="0" presId="urn:microsoft.com/office/officeart/2005/8/layout/lProcess3"/>
    <dgm:cxn modelId="{C119545D-74CC-4661-AE35-F59BAE068C97}" type="presParOf" srcId="{2D6120F5-8C3D-4190-B210-51C5DEB596F4}" destId="{097D5359-2619-4AE7-9B89-2BA924394CC3}" srcOrd="8" destOrd="0" presId="urn:microsoft.com/office/officeart/2005/8/layout/lProcess3"/>
    <dgm:cxn modelId="{E4EBEB3B-CD28-4292-A40D-E51B3AA85482}" type="presParOf" srcId="{2D6120F5-8C3D-4190-B210-51C5DEB596F4}" destId="{57F28F3D-4A62-4CC1-B0AE-EBD9F09BDC61}" srcOrd="9" destOrd="0" presId="urn:microsoft.com/office/officeart/2005/8/layout/lProcess3"/>
    <dgm:cxn modelId="{CD6BF1F6-6339-4059-94B7-1D9ED1B31B69}" type="presParOf" srcId="{2D6120F5-8C3D-4190-B210-51C5DEB596F4}" destId="{7BA62700-413B-4C49-A191-371DC7718E15}" srcOrd="10" destOrd="0" presId="urn:microsoft.com/office/officeart/2005/8/layout/lProcess3"/>
    <dgm:cxn modelId="{B1EF45D3-0441-4D42-B422-13F61DE993EF}" type="presParOf" srcId="{2D6120F5-8C3D-4190-B210-51C5DEB596F4}" destId="{977BCF53-DD5F-48F2-A8D0-42346FDB94AD}" srcOrd="11" destOrd="0" presId="urn:microsoft.com/office/officeart/2005/8/layout/lProcess3"/>
    <dgm:cxn modelId="{0951946A-FF6C-4C02-9974-D009F6D5C3FD}" type="presParOf" srcId="{2D6120F5-8C3D-4190-B210-51C5DEB596F4}" destId="{F93D7A63-A45B-4619-9168-D78CA0A82830}" srcOrd="12" destOrd="0" presId="urn:microsoft.com/office/officeart/2005/8/layout/lProcess3"/>
    <dgm:cxn modelId="{1C6B1E96-AE22-4424-BE78-A455A471C7A6}" type="presParOf" srcId="{987B8C6C-AD78-418B-B91D-4608974CD745}" destId="{33CC2A94-5700-4429-98E8-860376FDFD1A}" srcOrd="5" destOrd="0" presId="urn:microsoft.com/office/officeart/2005/8/layout/lProcess3"/>
    <dgm:cxn modelId="{565068B3-7CA4-4224-B99E-C837AD8275A6}" type="presParOf" srcId="{987B8C6C-AD78-418B-B91D-4608974CD745}" destId="{1B0823B0-7309-4469-823F-B5D0EE95D907}" srcOrd="6" destOrd="0" presId="urn:microsoft.com/office/officeart/2005/8/layout/lProcess3"/>
    <dgm:cxn modelId="{AC1F6DF8-028D-449E-89BD-86F4CDEA8F4F}" type="presParOf" srcId="{1B0823B0-7309-4469-823F-B5D0EE95D907}" destId="{38C322C9-A97C-47C5-9F56-BDAC910F63CE}" srcOrd="0" destOrd="0" presId="urn:microsoft.com/office/officeart/2005/8/layout/lProcess3"/>
    <dgm:cxn modelId="{4EAC0AA0-98E8-49BC-9172-2857B1EF0493}" type="presParOf" srcId="{1B0823B0-7309-4469-823F-B5D0EE95D907}" destId="{B71943DC-601B-44C7-BF87-B46658267796}" srcOrd="1" destOrd="0" presId="urn:microsoft.com/office/officeart/2005/8/layout/lProcess3"/>
    <dgm:cxn modelId="{7FF850B1-A649-41D8-8142-55E48BF48718}" type="presParOf" srcId="{1B0823B0-7309-4469-823F-B5D0EE95D907}" destId="{C841B421-6A58-401B-BFDC-E5CA8E629C60}" srcOrd="2" destOrd="0" presId="urn:microsoft.com/office/officeart/2005/8/layout/lProcess3"/>
    <dgm:cxn modelId="{0CD6F3FE-F900-47DB-B6DF-C61CD4D64D92}" type="presParOf" srcId="{1B0823B0-7309-4469-823F-B5D0EE95D907}" destId="{C269A73C-3F83-4803-89EF-E649B1F8F9DB}" srcOrd="3" destOrd="0" presId="urn:microsoft.com/office/officeart/2005/8/layout/lProcess3"/>
    <dgm:cxn modelId="{505FB4C9-9339-4EC3-92D7-086C4F2C6CA5}" type="presParOf" srcId="{1B0823B0-7309-4469-823F-B5D0EE95D907}" destId="{4F7C8DE9-7B17-4AC2-B93E-58B8F1C1B0E2}" srcOrd="4" destOrd="0" presId="urn:microsoft.com/office/officeart/2005/8/layout/lProcess3"/>
    <dgm:cxn modelId="{F7336AC2-32B0-4AA9-BF39-7AF350027F74}" type="presParOf" srcId="{987B8C6C-AD78-418B-B91D-4608974CD745}" destId="{EDAB5AB8-254D-4780-8076-58E97CAEEBD9}" srcOrd="7" destOrd="0" presId="urn:microsoft.com/office/officeart/2005/8/layout/lProcess3"/>
    <dgm:cxn modelId="{8582F26D-D06E-4C0D-A8D1-05DD1168DAB9}" type="presParOf" srcId="{987B8C6C-AD78-418B-B91D-4608974CD745}" destId="{A3BCB7EC-C000-4E02-92D8-B91B7CFC0A01}" srcOrd="8" destOrd="0" presId="urn:microsoft.com/office/officeart/2005/8/layout/lProcess3"/>
    <dgm:cxn modelId="{872F4B51-1538-4A61-9921-65647C8303D5}" type="presParOf" srcId="{A3BCB7EC-C000-4E02-92D8-B91B7CFC0A01}" destId="{4A253758-B5EE-419A-9140-B5D9F9C55A50}"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6EB7DF3-A258-43EE-A0A9-45A1D8A23B6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5AC75B6F-6992-4AB8-B785-D6BE261417C6}">
      <dgm:prSet/>
      <dgm:spPr/>
      <dgm:t>
        <a:bodyPr/>
        <a:lstStyle/>
        <a:p>
          <a:pPr rtl="0"/>
          <a:r>
            <a:rPr lang="kk-KZ" dirty="0" smtClean="0"/>
            <a:t>Жемқорлыққа қарсы басқару жүйесін жоспарлау кезінде </a:t>
          </a:r>
          <a:r>
            <a:rPr lang="kk-KZ" b="1" dirty="0" smtClean="0"/>
            <a:t>ұйым контексті факторларын</a:t>
          </a:r>
          <a:r>
            <a:rPr lang="kk-KZ" dirty="0" smtClean="0"/>
            <a:t>, </a:t>
          </a:r>
          <a:r>
            <a:rPr lang="kk-KZ" b="1" dirty="0" smtClean="0"/>
            <a:t>мүдделі тараптар талаптарын</a:t>
          </a:r>
          <a:r>
            <a:rPr lang="kk-KZ" dirty="0" smtClean="0"/>
            <a:t>, </a:t>
          </a:r>
          <a:r>
            <a:rPr lang="kk-KZ" b="1" dirty="0" smtClean="0"/>
            <a:t>анықталған жемқорлық тәуекелдерді </a:t>
          </a:r>
          <a:r>
            <a:rPr lang="kk-KZ" dirty="0" smtClean="0"/>
            <a:t>ескере отырып, келесілерді орындайды:</a:t>
          </a:r>
          <a:endParaRPr lang="ru-RU" dirty="0"/>
        </a:p>
      </dgm:t>
    </dgm:pt>
    <dgm:pt modelId="{75B0F8AF-767F-4D2C-A696-C697817F2ADF}" type="parTrans" cxnId="{79A49DE2-A179-4907-884D-7E017CBF0436}">
      <dgm:prSet/>
      <dgm:spPr/>
      <dgm:t>
        <a:bodyPr/>
        <a:lstStyle/>
        <a:p>
          <a:endParaRPr lang="en-US"/>
        </a:p>
      </dgm:t>
    </dgm:pt>
    <dgm:pt modelId="{34CB83C0-BEB0-4264-85E5-97F5FDF83020}" type="sibTrans" cxnId="{79A49DE2-A179-4907-884D-7E017CBF0436}">
      <dgm:prSet/>
      <dgm:spPr/>
      <dgm:t>
        <a:bodyPr/>
        <a:lstStyle/>
        <a:p>
          <a:endParaRPr lang="en-US"/>
        </a:p>
      </dgm:t>
    </dgm:pt>
    <dgm:pt modelId="{3997297D-D661-4154-A201-AC4856FD1F47}">
      <dgm:prSet/>
      <dgm:spPr/>
      <dgm:t>
        <a:bodyPr/>
        <a:lstStyle/>
        <a:p>
          <a:pPr rtl="0"/>
          <a:r>
            <a:rPr lang="kk-KZ" smtClean="0"/>
            <a:t>осы жүйенің қойған мақсаттарына қол жеткізе алатынына сенімді қамтамасыз етуді;</a:t>
          </a:r>
          <a:endParaRPr lang="ru-RU"/>
        </a:p>
      </dgm:t>
    </dgm:pt>
    <dgm:pt modelId="{A1B249C5-FA3B-4BFF-9789-1168B74AC135}" type="parTrans" cxnId="{AE6F5224-FAA6-4344-B46D-900AA30D6679}">
      <dgm:prSet/>
      <dgm:spPr/>
      <dgm:t>
        <a:bodyPr/>
        <a:lstStyle/>
        <a:p>
          <a:endParaRPr lang="en-US"/>
        </a:p>
      </dgm:t>
    </dgm:pt>
    <dgm:pt modelId="{63DF7F8D-F2EE-4C29-AFDC-0C5152847364}" type="sibTrans" cxnId="{AE6F5224-FAA6-4344-B46D-900AA30D6679}">
      <dgm:prSet/>
      <dgm:spPr/>
      <dgm:t>
        <a:bodyPr/>
        <a:lstStyle/>
        <a:p>
          <a:endParaRPr lang="en-US"/>
        </a:p>
      </dgm:t>
    </dgm:pt>
    <dgm:pt modelId="{14DD3140-6BBD-437C-8E4B-26DFD83BC83D}">
      <dgm:prSet/>
      <dgm:spPr/>
      <dgm:t>
        <a:bodyPr/>
        <a:lstStyle/>
        <a:p>
          <a:pPr rtl="0"/>
          <a:r>
            <a:rPr lang="kk-KZ" dirty="0" smtClean="0"/>
            <a:t>сыбайлас жемқорлыққа қарсы саясат пен мақсаттарға қатысты жағымсыз әсердің алдын алу немесе азайтуды;</a:t>
          </a:r>
          <a:endParaRPr lang="ru-RU" dirty="0"/>
        </a:p>
      </dgm:t>
    </dgm:pt>
    <dgm:pt modelId="{08D44F7A-9D0F-4B8E-B74D-E679A2D5DDCD}" type="parTrans" cxnId="{08E231B2-04A9-44A2-8B9A-8E8F3746AC7F}">
      <dgm:prSet/>
      <dgm:spPr/>
      <dgm:t>
        <a:bodyPr/>
        <a:lstStyle/>
        <a:p>
          <a:endParaRPr lang="en-US"/>
        </a:p>
      </dgm:t>
    </dgm:pt>
    <dgm:pt modelId="{37D388C3-CFB9-49E6-9321-7F4CEA3E2C4D}" type="sibTrans" cxnId="{08E231B2-04A9-44A2-8B9A-8E8F3746AC7F}">
      <dgm:prSet/>
      <dgm:spPr/>
      <dgm:t>
        <a:bodyPr/>
        <a:lstStyle/>
        <a:p>
          <a:endParaRPr lang="en-US"/>
        </a:p>
      </dgm:t>
    </dgm:pt>
    <dgm:pt modelId="{E451C828-EB1B-4CB0-B4E4-1D6365D91B8F}">
      <dgm:prSet/>
      <dgm:spPr/>
      <dgm:t>
        <a:bodyPr/>
        <a:lstStyle/>
        <a:p>
          <a:pPr rtl="0"/>
          <a:r>
            <a:rPr lang="kk-KZ" smtClean="0"/>
            <a:t>осы жүйенің тиімділігін бақылауды;</a:t>
          </a:r>
          <a:endParaRPr lang="ru-RU"/>
        </a:p>
      </dgm:t>
    </dgm:pt>
    <dgm:pt modelId="{8FB49A9B-2B89-4B46-8F02-F05FA15E6CC8}" type="parTrans" cxnId="{71AC223C-ADAA-47E7-8FCC-2C19D7633C28}">
      <dgm:prSet/>
      <dgm:spPr/>
      <dgm:t>
        <a:bodyPr/>
        <a:lstStyle/>
        <a:p>
          <a:endParaRPr lang="en-US"/>
        </a:p>
      </dgm:t>
    </dgm:pt>
    <dgm:pt modelId="{3DD147CF-1222-4E9D-BBF0-6CA6B88A4E9D}" type="sibTrans" cxnId="{71AC223C-ADAA-47E7-8FCC-2C19D7633C28}">
      <dgm:prSet/>
      <dgm:spPr/>
      <dgm:t>
        <a:bodyPr/>
        <a:lstStyle/>
        <a:p>
          <a:endParaRPr lang="en-US"/>
        </a:p>
      </dgm:t>
    </dgm:pt>
    <dgm:pt modelId="{33DD3208-C664-457F-996D-131EE3054C45}">
      <dgm:prSet/>
      <dgm:spPr/>
      <dgm:t>
        <a:bodyPr/>
        <a:lstStyle/>
        <a:p>
          <a:pPr rtl="0"/>
          <a:r>
            <a:rPr lang="kk-KZ" smtClean="0"/>
            <a:t>үздіксіз жақсартуға қол жеткізуді.</a:t>
          </a:r>
          <a:endParaRPr lang="ru-RU"/>
        </a:p>
      </dgm:t>
    </dgm:pt>
    <dgm:pt modelId="{C50B5A77-10DB-4E93-A93B-3560E86F71FC}" type="parTrans" cxnId="{A9611663-FE18-4052-B7BE-F15CEF6413BD}">
      <dgm:prSet/>
      <dgm:spPr/>
      <dgm:t>
        <a:bodyPr/>
        <a:lstStyle/>
        <a:p>
          <a:endParaRPr lang="en-US"/>
        </a:p>
      </dgm:t>
    </dgm:pt>
    <dgm:pt modelId="{469420E4-1297-45B1-90D4-29656D07192B}" type="sibTrans" cxnId="{A9611663-FE18-4052-B7BE-F15CEF6413BD}">
      <dgm:prSet/>
      <dgm:spPr/>
      <dgm:t>
        <a:bodyPr/>
        <a:lstStyle/>
        <a:p>
          <a:endParaRPr lang="en-US"/>
        </a:p>
      </dgm:t>
    </dgm:pt>
    <dgm:pt modelId="{CCEFF594-416E-4F01-B53F-BE06946F7933}" type="pres">
      <dgm:prSet presAssocID="{16EB7DF3-A258-43EE-A0A9-45A1D8A23B64}" presName="linear" presStyleCnt="0">
        <dgm:presLayoutVars>
          <dgm:animLvl val="lvl"/>
          <dgm:resizeHandles val="exact"/>
        </dgm:presLayoutVars>
      </dgm:prSet>
      <dgm:spPr/>
      <dgm:t>
        <a:bodyPr/>
        <a:lstStyle/>
        <a:p>
          <a:endParaRPr lang="en-US"/>
        </a:p>
      </dgm:t>
    </dgm:pt>
    <dgm:pt modelId="{84AF10A3-7D43-4E0E-99CC-BEDD05AB4515}" type="pres">
      <dgm:prSet presAssocID="{5AC75B6F-6992-4AB8-B785-D6BE261417C6}" presName="parentText" presStyleLbl="node1" presStyleIdx="0" presStyleCnt="1">
        <dgm:presLayoutVars>
          <dgm:chMax val="0"/>
          <dgm:bulletEnabled val="1"/>
        </dgm:presLayoutVars>
      </dgm:prSet>
      <dgm:spPr/>
      <dgm:t>
        <a:bodyPr/>
        <a:lstStyle/>
        <a:p>
          <a:endParaRPr lang="en-US"/>
        </a:p>
      </dgm:t>
    </dgm:pt>
    <dgm:pt modelId="{06BE78CC-9CBA-45A1-B51D-55F4938BFBD5}" type="pres">
      <dgm:prSet presAssocID="{5AC75B6F-6992-4AB8-B785-D6BE261417C6}" presName="childText" presStyleLbl="revTx" presStyleIdx="0" presStyleCnt="1">
        <dgm:presLayoutVars>
          <dgm:bulletEnabled val="1"/>
        </dgm:presLayoutVars>
      </dgm:prSet>
      <dgm:spPr/>
      <dgm:t>
        <a:bodyPr/>
        <a:lstStyle/>
        <a:p>
          <a:endParaRPr lang="en-US"/>
        </a:p>
      </dgm:t>
    </dgm:pt>
  </dgm:ptLst>
  <dgm:cxnLst>
    <dgm:cxn modelId="{93C3D250-E721-4D06-A479-B56543683A30}" type="presOf" srcId="{5AC75B6F-6992-4AB8-B785-D6BE261417C6}" destId="{84AF10A3-7D43-4E0E-99CC-BEDD05AB4515}" srcOrd="0" destOrd="0" presId="urn:microsoft.com/office/officeart/2005/8/layout/vList2"/>
    <dgm:cxn modelId="{08E231B2-04A9-44A2-8B9A-8E8F3746AC7F}" srcId="{5AC75B6F-6992-4AB8-B785-D6BE261417C6}" destId="{14DD3140-6BBD-437C-8E4B-26DFD83BC83D}" srcOrd="1" destOrd="0" parTransId="{08D44F7A-9D0F-4B8E-B74D-E679A2D5DDCD}" sibTransId="{37D388C3-CFB9-49E6-9321-7F4CEA3E2C4D}"/>
    <dgm:cxn modelId="{5C8A62A8-B96D-4C76-9B8D-50094678C2A2}" type="presOf" srcId="{E451C828-EB1B-4CB0-B4E4-1D6365D91B8F}" destId="{06BE78CC-9CBA-45A1-B51D-55F4938BFBD5}" srcOrd="0" destOrd="2" presId="urn:microsoft.com/office/officeart/2005/8/layout/vList2"/>
    <dgm:cxn modelId="{71AC223C-ADAA-47E7-8FCC-2C19D7633C28}" srcId="{5AC75B6F-6992-4AB8-B785-D6BE261417C6}" destId="{E451C828-EB1B-4CB0-B4E4-1D6365D91B8F}" srcOrd="2" destOrd="0" parTransId="{8FB49A9B-2B89-4B46-8F02-F05FA15E6CC8}" sibTransId="{3DD147CF-1222-4E9D-BBF0-6CA6B88A4E9D}"/>
    <dgm:cxn modelId="{79A49DE2-A179-4907-884D-7E017CBF0436}" srcId="{16EB7DF3-A258-43EE-A0A9-45A1D8A23B64}" destId="{5AC75B6F-6992-4AB8-B785-D6BE261417C6}" srcOrd="0" destOrd="0" parTransId="{75B0F8AF-767F-4D2C-A696-C697817F2ADF}" sibTransId="{34CB83C0-BEB0-4264-85E5-97F5FDF83020}"/>
    <dgm:cxn modelId="{40BF0B88-CEFF-488A-9164-2B3586F22DF6}" type="presOf" srcId="{3997297D-D661-4154-A201-AC4856FD1F47}" destId="{06BE78CC-9CBA-45A1-B51D-55F4938BFBD5}" srcOrd="0" destOrd="0" presId="urn:microsoft.com/office/officeart/2005/8/layout/vList2"/>
    <dgm:cxn modelId="{5263545D-1833-4C26-BF21-EC1E4D08C0E1}" type="presOf" srcId="{16EB7DF3-A258-43EE-A0A9-45A1D8A23B64}" destId="{CCEFF594-416E-4F01-B53F-BE06946F7933}" srcOrd="0" destOrd="0" presId="urn:microsoft.com/office/officeart/2005/8/layout/vList2"/>
    <dgm:cxn modelId="{A9611663-FE18-4052-B7BE-F15CEF6413BD}" srcId="{5AC75B6F-6992-4AB8-B785-D6BE261417C6}" destId="{33DD3208-C664-457F-996D-131EE3054C45}" srcOrd="3" destOrd="0" parTransId="{C50B5A77-10DB-4E93-A93B-3560E86F71FC}" sibTransId="{469420E4-1297-45B1-90D4-29656D07192B}"/>
    <dgm:cxn modelId="{AE6F5224-FAA6-4344-B46D-900AA30D6679}" srcId="{5AC75B6F-6992-4AB8-B785-D6BE261417C6}" destId="{3997297D-D661-4154-A201-AC4856FD1F47}" srcOrd="0" destOrd="0" parTransId="{A1B249C5-FA3B-4BFF-9789-1168B74AC135}" sibTransId="{63DF7F8D-F2EE-4C29-AFDC-0C5152847364}"/>
    <dgm:cxn modelId="{05A8E8C1-A806-4A47-B05C-114094FA4EEB}" type="presOf" srcId="{14DD3140-6BBD-437C-8E4B-26DFD83BC83D}" destId="{06BE78CC-9CBA-45A1-B51D-55F4938BFBD5}" srcOrd="0" destOrd="1" presId="urn:microsoft.com/office/officeart/2005/8/layout/vList2"/>
    <dgm:cxn modelId="{6B1E7DC7-222A-4A7C-93E3-D8D3BF14795F}" type="presOf" srcId="{33DD3208-C664-457F-996D-131EE3054C45}" destId="{06BE78CC-9CBA-45A1-B51D-55F4938BFBD5}" srcOrd="0" destOrd="3" presId="urn:microsoft.com/office/officeart/2005/8/layout/vList2"/>
    <dgm:cxn modelId="{CA314D78-EF6D-4A91-B7D8-7B44F72EF2F8}" type="presParOf" srcId="{CCEFF594-416E-4F01-B53F-BE06946F7933}" destId="{84AF10A3-7D43-4E0E-99CC-BEDD05AB4515}" srcOrd="0" destOrd="0" presId="urn:microsoft.com/office/officeart/2005/8/layout/vList2"/>
    <dgm:cxn modelId="{B1F2D3BF-0B76-41BD-808C-6EC334323807}" type="presParOf" srcId="{CCEFF594-416E-4F01-B53F-BE06946F7933}" destId="{06BE78CC-9CBA-45A1-B51D-55F4938BFBD5}"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0214FB-4037-47E8-B8C2-E31DEFB8DAAE}">
      <dsp:nvSpPr>
        <dsp:cNvPr id="0" name=""/>
        <dsp:cNvSpPr/>
      </dsp:nvSpPr>
      <dsp:spPr>
        <a:xfrm>
          <a:off x="0" y="31787"/>
          <a:ext cx="10018712" cy="1109306"/>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ru-RU" sz="2000" kern="1200" dirty="0" err="1" smtClean="0"/>
            <a:t>Біріккен</a:t>
          </a:r>
          <a:r>
            <a:rPr lang="ru-RU" sz="2000" kern="1200" dirty="0" smtClean="0"/>
            <a:t> </a:t>
          </a:r>
          <a:r>
            <a:rPr lang="ru-RU" sz="2000" kern="1200" dirty="0" err="1" smtClean="0"/>
            <a:t>Ұлттар</a:t>
          </a:r>
          <a:r>
            <a:rPr lang="ru-RU" sz="2000" kern="1200" dirty="0" smtClean="0"/>
            <a:t> </a:t>
          </a:r>
          <a:r>
            <a:rPr lang="ru-RU" sz="2000" kern="1200" dirty="0" err="1" smtClean="0"/>
            <a:t>Ұйымының</a:t>
          </a:r>
          <a:r>
            <a:rPr lang="ru-RU" sz="2000" kern="1200" dirty="0" smtClean="0"/>
            <a:t> </a:t>
          </a:r>
          <a:r>
            <a:rPr lang="ru-RU" sz="2000" kern="1200" dirty="0" err="1" smtClean="0"/>
            <a:t>сыбайлас</a:t>
          </a:r>
          <a:r>
            <a:rPr lang="ru-RU" sz="2000" kern="1200" dirty="0" smtClean="0"/>
            <a:t> </a:t>
          </a:r>
          <a:r>
            <a:rPr lang="ru-RU" sz="2000" kern="1200" dirty="0" err="1" smtClean="0"/>
            <a:t>жемқорлыққа</a:t>
          </a:r>
          <a:r>
            <a:rPr lang="ru-RU" sz="2000" kern="1200" dirty="0" smtClean="0"/>
            <a:t> </a:t>
          </a:r>
          <a:r>
            <a:rPr lang="ru-RU" sz="2000" kern="1200" dirty="0" err="1" smtClean="0"/>
            <a:t>қарсы</a:t>
          </a:r>
          <a:r>
            <a:rPr lang="ru-RU" sz="2000" kern="1200" dirty="0" smtClean="0"/>
            <a:t> </a:t>
          </a:r>
          <a:r>
            <a:rPr lang="ru-RU" sz="2000" kern="1200" dirty="0" err="1" smtClean="0"/>
            <a:t>конвенциясы</a:t>
          </a:r>
          <a:r>
            <a:rPr lang="ru-RU" sz="2000" kern="1200" dirty="0" smtClean="0"/>
            <a:t> </a:t>
          </a:r>
          <a:endParaRPr lang="ru-RU" sz="2000" kern="1200" dirty="0"/>
        </a:p>
      </dsp:txBody>
      <dsp:txXfrm>
        <a:off x="54152" y="85939"/>
        <a:ext cx="9910408" cy="1001002"/>
      </dsp:txXfrm>
    </dsp:sp>
    <dsp:sp modelId="{4A0BC95B-365A-4262-9BCF-1290AAFD6989}">
      <dsp:nvSpPr>
        <dsp:cNvPr id="0" name=""/>
        <dsp:cNvSpPr/>
      </dsp:nvSpPr>
      <dsp:spPr>
        <a:xfrm>
          <a:off x="0" y="1198693"/>
          <a:ext cx="10018712" cy="1109306"/>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ru-RU" sz="2000" kern="1200" smtClean="0"/>
            <a:t>Экономикалық Ынтымақтастық және Даму Ұйымының (ЭЫДҰ) халықаралық іскерлік мәмілелерде шетелдік мемлекеттік қызметкерлердің парақорлығына қарсы конвенциясы </a:t>
          </a:r>
          <a:endParaRPr lang="ru-RU" sz="2000" kern="1200"/>
        </a:p>
      </dsp:txBody>
      <dsp:txXfrm>
        <a:off x="54152" y="1252845"/>
        <a:ext cx="9910408" cy="1001002"/>
      </dsp:txXfrm>
    </dsp:sp>
    <dsp:sp modelId="{4A78730F-5306-4D4C-AFD1-C3B36F2779D1}">
      <dsp:nvSpPr>
        <dsp:cNvPr id="0" name=""/>
        <dsp:cNvSpPr/>
      </dsp:nvSpPr>
      <dsp:spPr>
        <a:xfrm>
          <a:off x="0" y="2365600"/>
          <a:ext cx="10018712" cy="1109306"/>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ru-RU" sz="2000" kern="1200" smtClean="0"/>
            <a:t>Сыбайлас жемқорлыққа қарсы күрес жөніндегі Ыстамбұл іс-қимыл жоспарына (Экономикалық ынтымақтастық және даму ұйымының (ЭЫДҰ) желісі шеңберінде) қосылды </a:t>
          </a:r>
          <a:endParaRPr lang="ru-RU" sz="2000" kern="1200"/>
        </a:p>
      </dsp:txBody>
      <dsp:txXfrm>
        <a:off x="54152" y="2419752"/>
        <a:ext cx="9910408" cy="1001002"/>
      </dsp:txXfrm>
    </dsp:sp>
    <dsp:sp modelId="{5B533160-B9A7-4648-B907-AE31720AA27C}">
      <dsp:nvSpPr>
        <dsp:cNvPr id="0" name=""/>
        <dsp:cNvSpPr/>
      </dsp:nvSpPr>
      <dsp:spPr>
        <a:xfrm>
          <a:off x="0" y="3532506"/>
          <a:ext cx="10018712" cy="1109306"/>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ru-RU" sz="2000" kern="1200" smtClean="0"/>
            <a:t>Сыбайлас жемқорлыққа қарсы мемлекеттер тобына (ГРЕКО) кірді</a:t>
          </a:r>
          <a:endParaRPr lang="ru-RU" sz="2000" kern="1200"/>
        </a:p>
      </dsp:txBody>
      <dsp:txXfrm>
        <a:off x="54152" y="3586658"/>
        <a:ext cx="9910408" cy="100100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2ED917-4D38-44BD-98B7-05B65F869B03}">
      <dsp:nvSpPr>
        <dsp:cNvPr id="0" name=""/>
        <dsp:cNvSpPr/>
      </dsp:nvSpPr>
      <dsp:spPr>
        <a:xfrm rot="5400000">
          <a:off x="5509566" y="-1091779"/>
          <a:ext cx="3851512" cy="6997950"/>
        </a:xfrm>
        <a:prstGeom prst="round2Same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l" defTabSz="1200150" rtl="0">
            <a:lnSpc>
              <a:spcPct val="90000"/>
            </a:lnSpc>
            <a:spcBef>
              <a:spcPct val="0"/>
            </a:spcBef>
            <a:spcAft>
              <a:spcPct val="15000"/>
            </a:spcAft>
            <a:buChar char="••"/>
          </a:pPr>
          <a:r>
            <a:rPr lang="kk-KZ" sz="2700" kern="1200" smtClean="0"/>
            <a:t>не істеу керек;</a:t>
          </a:r>
          <a:endParaRPr lang="ru-RU" sz="2700" kern="1200"/>
        </a:p>
        <a:p>
          <a:pPr marL="228600" lvl="1" indent="-228600" algn="l" defTabSz="1200150" rtl="0">
            <a:lnSpc>
              <a:spcPct val="90000"/>
            </a:lnSpc>
            <a:spcBef>
              <a:spcPct val="0"/>
            </a:spcBef>
            <a:spcAft>
              <a:spcPct val="15000"/>
            </a:spcAft>
            <a:buChar char="••"/>
          </a:pPr>
          <a:r>
            <a:rPr lang="kk-KZ" sz="2700" kern="1200" smtClean="0"/>
            <a:t>қандай ресурстар қажет болады;</a:t>
          </a:r>
          <a:endParaRPr lang="ru-RU" sz="2700" kern="1200"/>
        </a:p>
        <a:p>
          <a:pPr marL="228600" lvl="1" indent="-228600" algn="l" defTabSz="1200150" rtl="0">
            <a:lnSpc>
              <a:spcPct val="90000"/>
            </a:lnSpc>
            <a:spcBef>
              <a:spcPct val="0"/>
            </a:spcBef>
            <a:spcAft>
              <a:spcPct val="15000"/>
            </a:spcAft>
            <a:buChar char="••"/>
          </a:pPr>
          <a:r>
            <a:rPr lang="kk-KZ" sz="2700" kern="1200" smtClean="0"/>
            <a:t>кім жауапты болады;</a:t>
          </a:r>
          <a:endParaRPr lang="ru-RU" sz="2700" kern="1200"/>
        </a:p>
        <a:p>
          <a:pPr marL="228600" lvl="1" indent="-228600" algn="l" defTabSz="1200150" rtl="0">
            <a:lnSpc>
              <a:spcPct val="90000"/>
            </a:lnSpc>
            <a:spcBef>
              <a:spcPct val="0"/>
            </a:spcBef>
            <a:spcAft>
              <a:spcPct val="15000"/>
            </a:spcAft>
            <a:buChar char="••"/>
          </a:pPr>
          <a:r>
            <a:rPr lang="kk-KZ" sz="2700" kern="1200" dirty="0" smtClean="0"/>
            <a:t>қашан мақсаттарға қол жеткізіледі;</a:t>
          </a:r>
          <a:endParaRPr lang="ru-RU" sz="2700" kern="1200" dirty="0"/>
        </a:p>
        <a:p>
          <a:pPr marL="228600" lvl="1" indent="-228600" algn="l" defTabSz="1200150" rtl="0">
            <a:lnSpc>
              <a:spcPct val="90000"/>
            </a:lnSpc>
            <a:spcBef>
              <a:spcPct val="0"/>
            </a:spcBef>
            <a:spcAft>
              <a:spcPct val="15000"/>
            </a:spcAft>
            <a:buChar char="••"/>
          </a:pPr>
          <a:r>
            <a:rPr lang="kk-KZ" sz="2700" kern="1200" smtClean="0"/>
            <a:t>нәтижелер қалай бағаланады және ол туралы есеп қалай хабарланады;</a:t>
          </a:r>
          <a:endParaRPr lang="ru-RU" sz="2700" kern="1200"/>
        </a:p>
        <a:p>
          <a:pPr marL="228600" lvl="1" indent="-228600" algn="l" defTabSz="1200150" rtl="0">
            <a:lnSpc>
              <a:spcPct val="90000"/>
            </a:lnSpc>
            <a:spcBef>
              <a:spcPct val="0"/>
            </a:spcBef>
            <a:spcAft>
              <a:spcPct val="15000"/>
            </a:spcAft>
            <a:buChar char="••"/>
          </a:pPr>
          <a:r>
            <a:rPr lang="kk-KZ" sz="2700" kern="1200" smtClean="0"/>
            <a:t>кім «жаза» тағайындайтын немесе санкция қолданады.</a:t>
          </a:r>
          <a:endParaRPr lang="ru-RU" sz="2700" kern="1200"/>
        </a:p>
      </dsp:txBody>
      <dsp:txXfrm rot="-5400000">
        <a:off x="3936348" y="669454"/>
        <a:ext cx="6809935" cy="3475482"/>
      </dsp:txXfrm>
    </dsp:sp>
    <dsp:sp modelId="{9A50FCD0-EE52-472F-918E-70A26B578D21}">
      <dsp:nvSpPr>
        <dsp:cNvPr id="0" name=""/>
        <dsp:cNvSpPr/>
      </dsp:nvSpPr>
      <dsp:spPr>
        <a:xfrm>
          <a:off x="0" y="0"/>
          <a:ext cx="3936347" cy="4814391"/>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lvl="0" algn="ctr" defTabSz="1377950" rtl="0">
            <a:lnSpc>
              <a:spcPct val="90000"/>
            </a:lnSpc>
            <a:spcBef>
              <a:spcPct val="0"/>
            </a:spcBef>
            <a:spcAft>
              <a:spcPct val="35000"/>
            </a:spcAft>
          </a:pPr>
          <a:r>
            <a:rPr lang="kk-KZ" sz="3100" kern="1200" dirty="0" smtClean="0"/>
            <a:t>Сыбайлас жемқорлыққа қарсы менеджмент жүйесінің мақсаттарына қол жеткізуді жоспарлау кезінде ұйым мыналарды анықтауы керек:</a:t>
          </a:r>
          <a:endParaRPr lang="ru-RU" sz="3100" kern="1200" dirty="0"/>
        </a:p>
      </dsp:txBody>
      <dsp:txXfrm>
        <a:off x="192157" y="192157"/>
        <a:ext cx="3552033" cy="443007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F83F6E-DE56-4D54-8178-246E670421C2}">
      <dsp:nvSpPr>
        <dsp:cNvPr id="0" name=""/>
        <dsp:cNvSpPr/>
      </dsp:nvSpPr>
      <dsp:spPr>
        <a:xfrm>
          <a:off x="2873355" y="2711948"/>
          <a:ext cx="5881798" cy="3112891"/>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r>
            <a:rPr lang="ru-RU" sz="2000" kern="1200" dirty="0" err="1" smtClean="0"/>
            <a:t>Ұйым</a:t>
          </a:r>
          <a:r>
            <a:rPr lang="ru-RU" sz="2000" kern="1200" dirty="0" smtClean="0"/>
            <a:t> </a:t>
          </a:r>
          <a:r>
            <a:rPr lang="ru-RU" sz="2000" kern="1200" dirty="0" err="1" smtClean="0"/>
            <a:t>оның</a:t>
          </a:r>
          <a:r>
            <a:rPr lang="ru-RU" sz="2000" kern="1200" dirty="0" smtClean="0"/>
            <a:t> </a:t>
          </a:r>
          <a:r>
            <a:rPr lang="ru-RU" sz="2000" kern="1200" dirty="0" err="1" smtClean="0"/>
            <a:t>сыбайлыс</a:t>
          </a:r>
          <a:r>
            <a:rPr lang="ru-RU" sz="2000" kern="1200" dirty="0" smtClean="0"/>
            <a:t> </a:t>
          </a:r>
          <a:r>
            <a:rPr lang="ru-RU" sz="2000" kern="1200" dirty="0" err="1" smtClean="0"/>
            <a:t>жемқорлыққа</a:t>
          </a:r>
          <a:r>
            <a:rPr lang="ru-RU" sz="2000" kern="1200" dirty="0" smtClean="0"/>
            <a:t> </a:t>
          </a:r>
          <a:r>
            <a:rPr lang="ru-RU" sz="2000" kern="1200" dirty="0" err="1" smtClean="0"/>
            <a:t>қарсы</a:t>
          </a:r>
          <a:r>
            <a:rPr lang="ru-RU" sz="2000" kern="1200" dirty="0" smtClean="0"/>
            <a:t> </a:t>
          </a:r>
          <a:r>
            <a:rPr lang="ru-RU" sz="2000" kern="1200" dirty="0" err="1" smtClean="0"/>
            <a:t>басқару</a:t>
          </a:r>
          <a:r>
            <a:rPr lang="ru-RU" sz="2000" kern="1200" dirty="0" smtClean="0"/>
            <a:t> </a:t>
          </a:r>
          <a:r>
            <a:rPr lang="ru-RU" sz="2000" kern="1200" dirty="0" err="1" smtClean="0"/>
            <a:t>жүйесінің</a:t>
          </a:r>
          <a:r>
            <a:rPr lang="ru-RU" sz="2000" kern="1200" dirty="0" smtClean="0"/>
            <a:t> </a:t>
          </a:r>
          <a:r>
            <a:rPr lang="ru-RU" sz="2000" kern="1200" dirty="0" err="1" smtClean="0"/>
            <a:t>мақсаттарына</a:t>
          </a:r>
          <a:r>
            <a:rPr lang="ru-RU" sz="2000" kern="1200" dirty="0" smtClean="0"/>
            <a:t> </a:t>
          </a:r>
          <a:r>
            <a:rPr lang="ru-RU" sz="2000" kern="1200" dirty="0" err="1" smtClean="0"/>
            <a:t>әсер</a:t>
          </a:r>
          <a:r>
            <a:rPr lang="ru-RU" sz="2000" kern="1200" dirty="0" smtClean="0"/>
            <a:t> </a:t>
          </a:r>
          <a:r>
            <a:rPr lang="ru-RU" sz="2000" kern="1200" dirty="0" err="1" smtClean="0"/>
            <a:t>ететін</a:t>
          </a:r>
          <a:r>
            <a:rPr lang="ru-RU" sz="2000" kern="1200" dirty="0" smtClean="0"/>
            <a:t> </a:t>
          </a:r>
          <a:r>
            <a:rPr lang="ru-RU" sz="2000" kern="1200" dirty="0" err="1" smtClean="0"/>
            <a:t>сыртқы</a:t>
          </a:r>
          <a:r>
            <a:rPr lang="ru-RU" sz="2000" kern="1200" dirty="0" smtClean="0"/>
            <a:t> </a:t>
          </a:r>
          <a:r>
            <a:rPr lang="ru-RU" sz="2000" kern="1200" dirty="0" err="1" smtClean="0"/>
            <a:t>және</a:t>
          </a:r>
          <a:r>
            <a:rPr lang="ru-RU" sz="2000" kern="1200" dirty="0" smtClean="0"/>
            <a:t> </a:t>
          </a:r>
          <a:r>
            <a:rPr lang="ru-RU" sz="2000" kern="1200" dirty="0" err="1" smtClean="0"/>
            <a:t>ішкі</a:t>
          </a:r>
          <a:r>
            <a:rPr lang="ru-RU" sz="2000" kern="1200" dirty="0" smtClean="0"/>
            <a:t> </a:t>
          </a:r>
          <a:r>
            <a:rPr lang="ru-RU" sz="2000" kern="1200" dirty="0" err="1" smtClean="0"/>
            <a:t>факторларды</a:t>
          </a:r>
          <a:r>
            <a:rPr lang="ru-RU" sz="2000" kern="1200" dirty="0" smtClean="0"/>
            <a:t> </a:t>
          </a:r>
          <a:r>
            <a:rPr lang="ru-RU" sz="2000" kern="1200" dirty="0" err="1" smtClean="0"/>
            <a:t>анықтауы</a:t>
          </a:r>
          <a:r>
            <a:rPr lang="ru-RU" sz="2000" kern="1200" dirty="0" smtClean="0"/>
            <a:t> </a:t>
          </a:r>
          <a:r>
            <a:rPr lang="ru-RU" sz="2000" kern="1200" dirty="0" err="1" smtClean="0"/>
            <a:t>керек</a:t>
          </a:r>
          <a:r>
            <a:rPr lang="ru-RU" sz="2000" kern="1200" dirty="0" smtClean="0"/>
            <a:t>. </a:t>
          </a:r>
          <a:r>
            <a:rPr lang="ru-RU" sz="2000" kern="1200" dirty="0" err="1" smtClean="0"/>
            <a:t>Осындай</a:t>
          </a:r>
          <a:r>
            <a:rPr lang="ru-RU" sz="2000" kern="1200" dirty="0" smtClean="0"/>
            <a:t> </a:t>
          </a:r>
          <a:r>
            <a:rPr lang="ru-RU" sz="2000" kern="1200" dirty="0" err="1" smtClean="0"/>
            <a:t>факторлар</a:t>
          </a:r>
          <a:r>
            <a:rPr lang="ru-RU" sz="2000" kern="1200" dirty="0" smtClean="0"/>
            <a:t>:</a:t>
          </a:r>
          <a:endParaRPr lang="ru-RU" sz="2000" kern="1200" dirty="0"/>
        </a:p>
      </dsp:txBody>
      <dsp:txXfrm>
        <a:off x="3734724" y="3167820"/>
        <a:ext cx="4159060" cy="2201147"/>
      </dsp:txXfrm>
    </dsp:sp>
    <dsp:sp modelId="{30A9B2D7-84D2-462F-BC44-2B7B978296DF}">
      <dsp:nvSpPr>
        <dsp:cNvPr id="0" name=""/>
        <dsp:cNvSpPr/>
      </dsp:nvSpPr>
      <dsp:spPr>
        <a:xfrm rot="10719274">
          <a:off x="1769735" y="4049234"/>
          <a:ext cx="1045805" cy="60374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F66882B-89EE-4A8D-B1C6-09CCD85E41EA}">
      <dsp:nvSpPr>
        <dsp:cNvPr id="0" name=""/>
        <dsp:cNvSpPr/>
      </dsp:nvSpPr>
      <dsp:spPr>
        <a:xfrm>
          <a:off x="1028442" y="3599678"/>
          <a:ext cx="1482873" cy="1527407"/>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rtl="0">
            <a:lnSpc>
              <a:spcPct val="90000"/>
            </a:lnSpc>
            <a:spcBef>
              <a:spcPct val="0"/>
            </a:spcBef>
            <a:spcAft>
              <a:spcPct val="35000"/>
            </a:spcAft>
          </a:pPr>
          <a:r>
            <a:rPr lang="ru-RU" sz="1400" kern="1200" dirty="0" err="1" smtClean="0"/>
            <a:t>ұйымның</a:t>
          </a:r>
          <a:r>
            <a:rPr lang="ru-RU" sz="1400" kern="1200" dirty="0" smtClean="0"/>
            <a:t> </a:t>
          </a:r>
          <a:r>
            <a:rPr lang="ru-RU" sz="1400" kern="1200" dirty="0" err="1" smtClean="0"/>
            <a:t>көлемі</a:t>
          </a:r>
          <a:r>
            <a:rPr lang="ru-RU" sz="1400" kern="1200" dirty="0" smtClean="0"/>
            <a:t>, </a:t>
          </a:r>
          <a:r>
            <a:rPr lang="ru-RU" sz="1400" kern="1200" dirty="0" err="1" smtClean="0"/>
            <a:t>құрылымы</a:t>
          </a:r>
          <a:r>
            <a:rPr lang="ru-RU" sz="1400" kern="1200" dirty="0" smtClean="0"/>
            <a:t> </a:t>
          </a:r>
          <a:r>
            <a:rPr lang="ru-RU" sz="1400" kern="1200" dirty="0" err="1" smtClean="0"/>
            <a:t>және</a:t>
          </a:r>
          <a:r>
            <a:rPr lang="ru-RU" sz="1400" kern="1200" dirty="0" smtClean="0"/>
            <a:t> </a:t>
          </a:r>
          <a:r>
            <a:rPr lang="ru-RU" sz="1400" kern="1200" dirty="0" err="1" smtClean="0"/>
            <a:t>уәкілетті</a:t>
          </a:r>
          <a:r>
            <a:rPr lang="ru-RU" sz="1400" kern="1200" dirty="0" smtClean="0"/>
            <a:t> </a:t>
          </a:r>
          <a:r>
            <a:rPr lang="ru-RU" sz="1400" kern="1200" dirty="0" err="1" smtClean="0"/>
            <a:t>шешім</a:t>
          </a:r>
          <a:r>
            <a:rPr lang="ru-RU" sz="1400" kern="1200" dirty="0" smtClean="0"/>
            <a:t> </a:t>
          </a:r>
          <a:r>
            <a:rPr lang="ru-RU" sz="1400" kern="1200" dirty="0" err="1" smtClean="0"/>
            <a:t>қабылдаушы</a:t>
          </a:r>
          <a:r>
            <a:rPr lang="ru-RU" sz="1400" kern="1200" dirty="0" smtClean="0"/>
            <a:t>;</a:t>
          </a:r>
          <a:endParaRPr lang="ru-RU" sz="1400" kern="1200" dirty="0"/>
        </a:p>
      </dsp:txBody>
      <dsp:txXfrm>
        <a:off x="1071874" y="3643110"/>
        <a:ext cx="1396009" cy="1440543"/>
      </dsp:txXfrm>
    </dsp:sp>
    <dsp:sp modelId="{00C8D870-8564-4F08-A9B5-AD48F6A5D6B8}">
      <dsp:nvSpPr>
        <dsp:cNvPr id="0" name=""/>
        <dsp:cNvSpPr/>
      </dsp:nvSpPr>
      <dsp:spPr>
        <a:xfrm rot="12265931">
          <a:off x="2103809" y="2614077"/>
          <a:ext cx="1466877" cy="60374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A8425E0-22D3-4664-A808-1B3AFEFEA5FA}">
      <dsp:nvSpPr>
        <dsp:cNvPr id="0" name=""/>
        <dsp:cNvSpPr/>
      </dsp:nvSpPr>
      <dsp:spPr>
        <a:xfrm>
          <a:off x="1428050" y="2019436"/>
          <a:ext cx="1482873" cy="1186299"/>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rtl="0">
            <a:lnSpc>
              <a:spcPct val="90000"/>
            </a:lnSpc>
            <a:spcBef>
              <a:spcPct val="0"/>
            </a:spcBef>
            <a:spcAft>
              <a:spcPct val="35000"/>
            </a:spcAft>
          </a:pPr>
          <a:r>
            <a:rPr lang="ru-RU" sz="1400" kern="1200" smtClean="0"/>
            <a:t>ұйым орналасқан жері жұмыс істейтін мен экономикалық секторлары;</a:t>
          </a:r>
          <a:endParaRPr lang="ru-RU" sz="1400" kern="1200"/>
        </a:p>
      </dsp:txBody>
      <dsp:txXfrm>
        <a:off x="1462796" y="2054182"/>
        <a:ext cx="1413381" cy="1116807"/>
      </dsp:txXfrm>
    </dsp:sp>
    <dsp:sp modelId="{FF5C6B9B-2A1C-4C98-BE07-93BE8E6812FF}">
      <dsp:nvSpPr>
        <dsp:cNvPr id="0" name=""/>
        <dsp:cNvSpPr/>
      </dsp:nvSpPr>
      <dsp:spPr>
        <a:xfrm rot="13828158">
          <a:off x="2925399" y="1678512"/>
          <a:ext cx="2001408" cy="60374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759006B-7358-48C5-8296-5979DE2F6079}">
      <dsp:nvSpPr>
        <dsp:cNvPr id="0" name=""/>
        <dsp:cNvSpPr/>
      </dsp:nvSpPr>
      <dsp:spPr>
        <a:xfrm>
          <a:off x="2547727" y="615406"/>
          <a:ext cx="1482873" cy="1186299"/>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rtl="0">
            <a:lnSpc>
              <a:spcPct val="90000"/>
            </a:lnSpc>
            <a:spcBef>
              <a:spcPct val="0"/>
            </a:spcBef>
            <a:spcAft>
              <a:spcPct val="35000"/>
            </a:spcAft>
          </a:pPr>
          <a:r>
            <a:rPr lang="ru-RU" sz="1400" kern="1200" dirty="0" err="1" smtClean="0"/>
            <a:t>ұйым</a:t>
          </a:r>
          <a:r>
            <a:rPr lang="ru-RU" sz="1400" kern="1200" dirty="0" smtClean="0"/>
            <a:t> </a:t>
          </a:r>
          <a:r>
            <a:rPr lang="ru-RU" sz="1400" kern="1200" dirty="0" err="1" smtClean="0"/>
            <a:t>қызметі</a:t>
          </a:r>
          <a:r>
            <a:rPr lang="ru-RU" sz="1400" kern="1200" dirty="0" smtClean="0"/>
            <a:t> мен </a:t>
          </a:r>
          <a:r>
            <a:rPr lang="ru-RU" sz="1400" kern="1200" dirty="0" err="1" smtClean="0"/>
            <a:t>жұмысының</a:t>
          </a:r>
          <a:r>
            <a:rPr lang="ru-RU" sz="1400" kern="1200" dirty="0" smtClean="0"/>
            <a:t> </a:t>
          </a:r>
          <a:r>
            <a:rPr lang="ru-RU" sz="1400" kern="1200" dirty="0" err="1" smtClean="0"/>
            <a:t>сипаты</a:t>
          </a:r>
          <a:r>
            <a:rPr lang="ru-RU" sz="1400" kern="1200" dirty="0" smtClean="0"/>
            <a:t>, </a:t>
          </a:r>
          <a:r>
            <a:rPr lang="ru-RU" sz="1400" kern="1200" dirty="0" err="1" smtClean="0"/>
            <a:t>көлемі</a:t>
          </a:r>
          <a:r>
            <a:rPr lang="ru-RU" sz="1400" kern="1200" dirty="0" smtClean="0"/>
            <a:t> </a:t>
          </a:r>
          <a:r>
            <a:rPr lang="ru-RU" sz="1400" kern="1200" dirty="0" err="1" smtClean="0"/>
            <a:t>және</a:t>
          </a:r>
          <a:r>
            <a:rPr lang="ru-RU" sz="1400" kern="1200" dirty="0" smtClean="0"/>
            <a:t> </a:t>
          </a:r>
          <a:r>
            <a:rPr lang="ru-RU" sz="1400" kern="1200" dirty="0" err="1" smtClean="0"/>
            <a:t>күрделілік</a:t>
          </a:r>
          <a:r>
            <a:rPr lang="ru-RU" sz="1400" kern="1200" dirty="0" smtClean="0"/>
            <a:t> </a:t>
          </a:r>
          <a:r>
            <a:rPr lang="ru-RU" sz="1400" kern="1200" dirty="0" err="1" smtClean="0"/>
            <a:t>деңгейі</a:t>
          </a:r>
          <a:r>
            <a:rPr lang="ru-RU" sz="1400" kern="1200" dirty="0" smtClean="0"/>
            <a:t>;</a:t>
          </a:r>
          <a:endParaRPr lang="ru-RU" sz="1400" kern="1200" dirty="0"/>
        </a:p>
      </dsp:txBody>
      <dsp:txXfrm>
        <a:off x="2582473" y="650152"/>
        <a:ext cx="1413381" cy="1116807"/>
      </dsp:txXfrm>
    </dsp:sp>
    <dsp:sp modelId="{795CC179-6439-45B5-B5CB-8148916B785E}">
      <dsp:nvSpPr>
        <dsp:cNvPr id="0" name=""/>
        <dsp:cNvSpPr/>
      </dsp:nvSpPr>
      <dsp:spPr>
        <a:xfrm rot="15402334">
          <a:off x="4049272" y="1211705"/>
          <a:ext cx="2228107" cy="60374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FC7B9FC-40EB-4611-9C71-9685535E46E5}">
      <dsp:nvSpPr>
        <dsp:cNvPr id="0" name=""/>
        <dsp:cNvSpPr/>
      </dsp:nvSpPr>
      <dsp:spPr>
        <a:xfrm>
          <a:off x="4165706" y="-331828"/>
          <a:ext cx="1482873" cy="1522413"/>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rtl="0">
            <a:lnSpc>
              <a:spcPct val="90000"/>
            </a:lnSpc>
            <a:spcBef>
              <a:spcPct val="0"/>
            </a:spcBef>
            <a:spcAft>
              <a:spcPct val="35000"/>
            </a:spcAft>
          </a:pPr>
          <a:r>
            <a:rPr lang="ru-RU" sz="1400" kern="1200" dirty="0" err="1" smtClean="0"/>
            <a:t>ұйымның</a:t>
          </a:r>
          <a:r>
            <a:rPr lang="ru-RU" sz="1400" kern="1200" dirty="0" smtClean="0"/>
            <a:t> бизнес </a:t>
          </a:r>
          <a:r>
            <a:rPr lang="ru-RU" sz="1400" kern="1200" dirty="0" err="1" smtClean="0"/>
            <a:t>үлгісі</a:t>
          </a:r>
          <a:r>
            <a:rPr lang="ru-RU" sz="1400" kern="1200" dirty="0" smtClean="0"/>
            <a:t>;</a:t>
          </a:r>
          <a:endParaRPr lang="ru-RU" sz="1400" kern="1200" dirty="0"/>
        </a:p>
      </dsp:txBody>
      <dsp:txXfrm>
        <a:off x="4209138" y="-288396"/>
        <a:ext cx="1396009" cy="1435549"/>
      </dsp:txXfrm>
    </dsp:sp>
    <dsp:sp modelId="{B50EF07A-8629-46A9-A3F7-CC31FD377CFD}">
      <dsp:nvSpPr>
        <dsp:cNvPr id="0" name=""/>
        <dsp:cNvSpPr/>
      </dsp:nvSpPr>
      <dsp:spPr>
        <a:xfrm rot="16982043">
          <a:off x="5339393" y="1211480"/>
          <a:ext cx="2225276" cy="60374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2ADD94C-8F53-4F66-90DF-1C856368B776}">
      <dsp:nvSpPr>
        <dsp:cNvPr id="0" name=""/>
        <dsp:cNvSpPr/>
      </dsp:nvSpPr>
      <dsp:spPr>
        <a:xfrm>
          <a:off x="5804403" y="-296690"/>
          <a:ext cx="1797124" cy="1452136"/>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rtl="0">
            <a:lnSpc>
              <a:spcPct val="90000"/>
            </a:lnSpc>
            <a:spcBef>
              <a:spcPct val="0"/>
            </a:spcBef>
            <a:spcAft>
              <a:spcPct val="35000"/>
            </a:spcAft>
          </a:pPr>
          <a:r>
            <a:rPr lang="ru-RU" sz="1400" kern="1200" dirty="0" err="1" smtClean="0"/>
            <a:t>ұйым</a:t>
          </a:r>
          <a:r>
            <a:rPr lang="ru-RU" sz="1400" kern="1200" dirty="0" smtClean="0"/>
            <a:t> </a:t>
          </a:r>
          <a:r>
            <a:rPr lang="ru-RU" sz="1400" kern="1200" dirty="0" err="1" smtClean="0"/>
            <a:t>бақылайтын</a:t>
          </a:r>
          <a:r>
            <a:rPr lang="ru-RU" sz="1400" kern="1200" dirty="0" smtClean="0"/>
            <a:t> </a:t>
          </a:r>
          <a:r>
            <a:rPr lang="ru-RU" sz="1400" kern="1200" dirty="0" err="1" smtClean="0"/>
            <a:t>заңды</a:t>
          </a:r>
          <a:r>
            <a:rPr lang="ru-RU" sz="1400" kern="1200" dirty="0" smtClean="0"/>
            <a:t> </a:t>
          </a:r>
          <a:r>
            <a:rPr lang="ru-RU" sz="1400" kern="1200" dirty="0" err="1" smtClean="0"/>
            <a:t>тұлғалар</a:t>
          </a:r>
          <a:r>
            <a:rPr lang="ru-RU" sz="1400" kern="1200" dirty="0" smtClean="0"/>
            <a:t>, </a:t>
          </a:r>
          <a:r>
            <a:rPr lang="ru-RU" sz="1400" kern="1200" dirty="0" err="1" smtClean="0"/>
            <a:t>сондай-ақ</a:t>
          </a:r>
          <a:r>
            <a:rPr lang="ru-RU" sz="1400" kern="1200" dirty="0" smtClean="0"/>
            <a:t> </a:t>
          </a:r>
          <a:r>
            <a:rPr lang="ru-RU" sz="1400" kern="1200" dirty="0" err="1" smtClean="0"/>
            <a:t>ұйымға</a:t>
          </a:r>
          <a:r>
            <a:rPr lang="ru-RU" sz="1400" kern="1200" dirty="0" smtClean="0"/>
            <a:t> </a:t>
          </a:r>
          <a:r>
            <a:rPr lang="ru-RU" sz="1400" kern="1200" dirty="0" err="1" smtClean="0"/>
            <a:t>бақылауды</a:t>
          </a:r>
          <a:r>
            <a:rPr lang="ru-RU" sz="1400" kern="1200" dirty="0" smtClean="0"/>
            <a:t> </a:t>
          </a:r>
          <a:r>
            <a:rPr lang="ru-RU" sz="1400" kern="1200" dirty="0" err="1" smtClean="0"/>
            <a:t>жүзеге</a:t>
          </a:r>
          <a:r>
            <a:rPr lang="ru-RU" sz="1400" kern="1200" dirty="0" smtClean="0"/>
            <a:t> </a:t>
          </a:r>
          <a:r>
            <a:rPr lang="ru-RU" sz="1400" kern="1200" dirty="0" err="1" smtClean="0"/>
            <a:t>асыратын</a:t>
          </a:r>
          <a:r>
            <a:rPr lang="ru-RU" sz="1400" kern="1200" dirty="0" smtClean="0"/>
            <a:t> </a:t>
          </a:r>
          <a:r>
            <a:rPr lang="ru-RU" sz="1400" kern="1200" dirty="0" err="1" smtClean="0"/>
            <a:t>заңды</a:t>
          </a:r>
          <a:r>
            <a:rPr lang="ru-RU" sz="1400" kern="1200" dirty="0" smtClean="0"/>
            <a:t> </a:t>
          </a:r>
          <a:r>
            <a:rPr lang="ru-RU" sz="1400" kern="1200" dirty="0" err="1" smtClean="0"/>
            <a:t>тұлғалар</a:t>
          </a:r>
          <a:r>
            <a:rPr lang="ru-RU" sz="1400" kern="1200" dirty="0" smtClean="0"/>
            <a:t>;</a:t>
          </a:r>
          <a:endParaRPr lang="ru-RU" sz="1400" kern="1200" dirty="0"/>
        </a:p>
      </dsp:txBody>
      <dsp:txXfrm>
        <a:off x="5846935" y="-254158"/>
        <a:ext cx="1712060" cy="1367072"/>
      </dsp:txXfrm>
    </dsp:sp>
    <dsp:sp modelId="{7DF9E5E6-DD5E-4469-A9E4-77223DB47176}">
      <dsp:nvSpPr>
        <dsp:cNvPr id="0" name=""/>
        <dsp:cNvSpPr/>
      </dsp:nvSpPr>
      <dsp:spPr>
        <a:xfrm rot="18559507">
          <a:off x="6692547" y="1677727"/>
          <a:ext cx="1993483" cy="60374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88B308F-B28C-43C4-8431-467DC2442722}">
      <dsp:nvSpPr>
        <dsp:cNvPr id="0" name=""/>
        <dsp:cNvSpPr/>
      </dsp:nvSpPr>
      <dsp:spPr>
        <a:xfrm>
          <a:off x="7608720" y="615406"/>
          <a:ext cx="1424448" cy="1186299"/>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rtl="0">
            <a:lnSpc>
              <a:spcPct val="90000"/>
            </a:lnSpc>
            <a:spcBef>
              <a:spcPct val="0"/>
            </a:spcBef>
            <a:spcAft>
              <a:spcPct val="35000"/>
            </a:spcAft>
          </a:pPr>
          <a:r>
            <a:rPr lang="ru-RU" sz="1400" kern="1200" dirty="0" err="1" smtClean="0"/>
            <a:t>ұйымның</a:t>
          </a:r>
          <a:r>
            <a:rPr lang="ru-RU" sz="1400" kern="1200" dirty="0" smtClean="0"/>
            <a:t> </a:t>
          </a:r>
          <a:r>
            <a:rPr lang="ru-RU" sz="1400" kern="1200" dirty="0" err="1" smtClean="0"/>
            <a:t>іскерлік</a:t>
          </a:r>
          <a:r>
            <a:rPr lang="ru-RU" sz="1400" kern="1200" dirty="0" smtClean="0"/>
            <a:t> </a:t>
          </a:r>
          <a:r>
            <a:rPr lang="ru-RU" sz="1400" kern="1200" dirty="0" err="1" smtClean="0"/>
            <a:t>серіктестері</a:t>
          </a:r>
          <a:r>
            <a:rPr lang="ru-RU" sz="1400" kern="1200" dirty="0" smtClean="0"/>
            <a:t>;</a:t>
          </a:r>
          <a:endParaRPr lang="ru-RU" sz="1400" kern="1200" dirty="0"/>
        </a:p>
      </dsp:txBody>
      <dsp:txXfrm>
        <a:off x="7643466" y="650152"/>
        <a:ext cx="1354956" cy="1116807"/>
      </dsp:txXfrm>
    </dsp:sp>
    <dsp:sp modelId="{0F245453-F2EA-458E-BC84-F96FAF3865B7}">
      <dsp:nvSpPr>
        <dsp:cNvPr id="0" name=""/>
        <dsp:cNvSpPr/>
      </dsp:nvSpPr>
      <dsp:spPr>
        <a:xfrm rot="20127506">
          <a:off x="8052274" y="2612682"/>
          <a:ext cx="1454025" cy="60374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6580273-8755-4F2F-9AEF-34D304C7588C}">
      <dsp:nvSpPr>
        <dsp:cNvPr id="0" name=""/>
        <dsp:cNvSpPr/>
      </dsp:nvSpPr>
      <dsp:spPr>
        <a:xfrm>
          <a:off x="8699184" y="2019436"/>
          <a:ext cx="1482873" cy="1186299"/>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rtl="0">
            <a:lnSpc>
              <a:spcPct val="90000"/>
            </a:lnSpc>
            <a:spcBef>
              <a:spcPct val="0"/>
            </a:spcBef>
            <a:spcAft>
              <a:spcPct val="35000"/>
            </a:spcAft>
          </a:pPr>
          <a:r>
            <a:rPr lang="ru-RU" sz="1400" kern="1200" dirty="0" err="1" smtClean="0"/>
            <a:t>қоғамдық</a:t>
          </a:r>
          <a:r>
            <a:rPr lang="ru-RU" sz="1400" kern="1200" dirty="0" smtClean="0"/>
            <a:t> </a:t>
          </a:r>
          <a:r>
            <a:rPr lang="ru-RU" sz="1400" kern="1200" dirty="0" err="1" smtClean="0"/>
            <a:t>тұлғалармен</a:t>
          </a:r>
          <a:r>
            <a:rPr lang="ru-RU" sz="1400" kern="1200" dirty="0" smtClean="0"/>
            <a:t> </a:t>
          </a:r>
          <a:r>
            <a:rPr lang="ru-RU" sz="1400" kern="1200" dirty="0" err="1" smtClean="0"/>
            <a:t>қарым-қатынастың</a:t>
          </a:r>
          <a:r>
            <a:rPr lang="ru-RU" sz="1400" kern="1200" dirty="0" smtClean="0"/>
            <a:t> </a:t>
          </a:r>
          <a:r>
            <a:rPr lang="ru-RU" sz="1400" kern="1200" dirty="0" err="1" smtClean="0"/>
            <a:t>сипаты</a:t>
          </a:r>
          <a:r>
            <a:rPr lang="ru-RU" sz="1400" kern="1200" dirty="0" smtClean="0"/>
            <a:t> мен </a:t>
          </a:r>
          <a:r>
            <a:rPr lang="ru-RU" sz="1400" kern="1200" dirty="0" err="1" smtClean="0"/>
            <a:t>көлемі</a:t>
          </a:r>
          <a:r>
            <a:rPr lang="ru-RU" sz="1400" kern="1200" dirty="0" smtClean="0"/>
            <a:t>;</a:t>
          </a:r>
          <a:endParaRPr lang="ru-RU" sz="1400" kern="1200" dirty="0"/>
        </a:p>
      </dsp:txBody>
      <dsp:txXfrm>
        <a:off x="8733930" y="2054182"/>
        <a:ext cx="1413381" cy="1116807"/>
      </dsp:txXfrm>
    </dsp:sp>
    <dsp:sp modelId="{6D46B94F-0BE4-4847-ACEA-F056435B321A}">
      <dsp:nvSpPr>
        <dsp:cNvPr id="0" name=""/>
        <dsp:cNvSpPr/>
      </dsp:nvSpPr>
      <dsp:spPr>
        <a:xfrm rot="81094">
          <a:off x="8811932" y="4049382"/>
          <a:ext cx="1028439" cy="60374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58E5B6F-050B-422E-8905-F30DEDE9E690}">
      <dsp:nvSpPr>
        <dsp:cNvPr id="0" name=""/>
        <dsp:cNvSpPr/>
      </dsp:nvSpPr>
      <dsp:spPr>
        <a:xfrm>
          <a:off x="9098792" y="3442660"/>
          <a:ext cx="1482873" cy="1841444"/>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rtl="0">
            <a:lnSpc>
              <a:spcPct val="90000"/>
            </a:lnSpc>
            <a:spcBef>
              <a:spcPct val="0"/>
            </a:spcBef>
            <a:spcAft>
              <a:spcPct val="35000"/>
            </a:spcAft>
          </a:pPr>
          <a:r>
            <a:rPr lang="ru-RU" sz="1400" kern="1200" dirty="0" err="1" smtClean="0"/>
            <a:t>қолданылатын</a:t>
          </a:r>
          <a:r>
            <a:rPr lang="ru-RU" sz="1400" kern="1200" dirty="0" smtClean="0"/>
            <a:t> </a:t>
          </a:r>
          <a:r>
            <a:rPr lang="ru-RU" sz="1400" kern="1200" dirty="0" err="1" smtClean="0"/>
            <a:t>құқықтық</a:t>
          </a:r>
          <a:r>
            <a:rPr lang="ru-RU" sz="1400" kern="1200" dirty="0" smtClean="0"/>
            <a:t>, </a:t>
          </a:r>
          <a:r>
            <a:rPr lang="ru-RU" sz="1400" kern="1200" dirty="0" err="1" smtClean="0"/>
            <a:t>нормативтік</a:t>
          </a:r>
          <a:r>
            <a:rPr lang="ru-RU" sz="1400" kern="1200" dirty="0" smtClean="0"/>
            <a:t>, </a:t>
          </a:r>
          <a:r>
            <a:rPr lang="ru-RU" sz="1400" kern="1200" dirty="0" err="1" smtClean="0"/>
            <a:t>келісім-шарттық</a:t>
          </a:r>
          <a:r>
            <a:rPr lang="ru-RU" sz="1400" kern="1200" dirty="0" smtClean="0"/>
            <a:t> </a:t>
          </a:r>
          <a:r>
            <a:rPr lang="ru-RU" sz="1400" kern="1200" dirty="0" err="1" smtClean="0"/>
            <a:t>және</a:t>
          </a:r>
          <a:r>
            <a:rPr lang="ru-RU" sz="1400" kern="1200" dirty="0" smtClean="0"/>
            <a:t> </a:t>
          </a:r>
          <a:r>
            <a:rPr lang="ru-RU" sz="1400" kern="1200" dirty="0" err="1" smtClean="0"/>
            <a:t>кәсіби</a:t>
          </a:r>
          <a:r>
            <a:rPr lang="ru-RU" sz="1400" kern="1200" dirty="0" smtClean="0"/>
            <a:t> </a:t>
          </a:r>
          <a:r>
            <a:rPr lang="ru-RU" sz="1400" kern="1200" dirty="0" err="1" smtClean="0"/>
            <a:t>міндеттемелер</a:t>
          </a:r>
          <a:r>
            <a:rPr lang="ru-RU" sz="1400" kern="1200" dirty="0" smtClean="0"/>
            <a:t> мен </a:t>
          </a:r>
          <a:r>
            <a:rPr lang="ru-RU" sz="1400" kern="1200" dirty="0" err="1" smtClean="0"/>
            <a:t>жауапкершіліктер</a:t>
          </a:r>
          <a:r>
            <a:rPr lang="ru-RU" sz="1400" kern="1200" dirty="0" smtClean="0"/>
            <a:t>.</a:t>
          </a:r>
          <a:endParaRPr lang="ru-RU" sz="1400" kern="1200" dirty="0"/>
        </a:p>
      </dsp:txBody>
      <dsp:txXfrm>
        <a:off x="9142224" y="3486092"/>
        <a:ext cx="1396009" cy="175458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F61E83-8F48-49D3-8CF7-230CCF98F0B3}">
      <dsp:nvSpPr>
        <dsp:cNvPr id="0" name=""/>
        <dsp:cNvSpPr/>
      </dsp:nvSpPr>
      <dsp:spPr>
        <a:xfrm>
          <a:off x="0" y="222484"/>
          <a:ext cx="10861965" cy="107406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kk-KZ" sz="2700" kern="1200" smtClean="0"/>
            <a:t>Жоғары басшылық келесілерді қамтитын сыбайлас жемқорлыққа қарсы саясатты әзірлеуі, қолдауы және қайта қарастырып тұруы тиіс:</a:t>
          </a:r>
          <a:endParaRPr lang="ru-RU" sz="2700" kern="1200"/>
        </a:p>
      </dsp:txBody>
      <dsp:txXfrm>
        <a:off x="52431" y="274915"/>
        <a:ext cx="10757103" cy="969198"/>
      </dsp:txXfrm>
    </dsp:sp>
    <dsp:sp modelId="{4F1A93F4-0953-4B98-990E-2EA38CAD0273}">
      <dsp:nvSpPr>
        <dsp:cNvPr id="0" name=""/>
        <dsp:cNvSpPr/>
      </dsp:nvSpPr>
      <dsp:spPr>
        <a:xfrm>
          <a:off x="0" y="1296544"/>
          <a:ext cx="10861965" cy="44711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4867" tIns="34290" rIns="192024" bIns="34290" numCol="1" spcCol="1270" anchor="t" anchorCtr="0">
          <a:noAutofit/>
        </a:bodyPr>
        <a:lstStyle/>
        <a:p>
          <a:pPr marL="228600" lvl="1" indent="-228600" algn="l" defTabSz="933450" rtl="0">
            <a:lnSpc>
              <a:spcPct val="90000"/>
            </a:lnSpc>
            <a:spcBef>
              <a:spcPct val="0"/>
            </a:spcBef>
            <a:spcAft>
              <a:spcPct val="20000"/>
            </a:spcAft>
            <a:buChar char="••"/>
          </a:pPr>
          <a:r>
            <a:rPr lang="kk-KZ" sz="2100" kern="1200" smtClean="0"/>
            <a:t>сыбайлас жемқорлыққа жол бермейді;</a:t>
          </a:r>
          <a:endParaRPr lang="ru-RU" sz="2100" kern="1200"/>
        </a:p>
        <a:p>
          <a:pPr marL="228600" lvl="1" indent="-228600" algn="l" defTabSz="933450" rtl="0">
            <a:lnSpc>
              <a:spcPct val="90000"/>
            </a:lnSpc>
            <a:spcBef>
              <a:spcPct val="0"/>
            </a:spcBef>
            <a:spcAft>
              <a:spcPct val="20000"/>
            </a:spcAft>
            <a:buChar char="••"/>
          </a:pPr>
          <a:r>
            <a:rPr lang="kk-KZ" sz="2100" kern="1200" smtClean="0"/>
            <a:t>ұйымға қолданылатын сыбайлас жемқорлыққа қарсы заңдардың сақталуын талап етеді;</a:t>
          </a:r>
          <a:endParaRPr lang="ru-RU" sz="2100" kern="1200"/>
        </a:p>
        <a:p>
          <a:pPr marL="228600" lvl="1" indent="-228600" algn="l" defTabSz="933450" rtl="0">
            <a:lnSpc>
              <a:spcPct val="90000"/>
            </a:lnSpc>
            <a:spcBef>
              <a:spcPct val="0"/>
            </a:spcBef>
            <a:spcAft>
              <a:spcPct val="20000"/>
            </a:spcAft>
            <a:buChar char="••"/>
          </a:pPr>
          <a:r>
            <a:rPr lang="kk-KZ" sz="2100" kern="1200" smtClean="0"/>
            <a:t>ұйымның мақсаттарына сәйкес келеді;</a:t>
          </a:r>
          <a:endParaRPr lang="ru-RU" sz="2100" kern="1200"/>
        </a:p>
        <a:p>
          <a:pPr marL="228600" lvl="1" indent="-228600" algn="l" defTabSz="933450" rtl="0">
            <a:lnSpc>
              <a:spcPct val="90000"/>
            </a:lnSpc>
            <a:spcBef>
              <a:spcPct val="0"/>
            </a:spcBef>
            <a:spcAft>
              <a:spcPct val="20000"/>
            </a:spcAft>
            <a:buChar char="••"/>
          </a:pPr>
          <a:r>
            <a:rPr lang="kk-KZ" sz="2100" kern="1200" smtClean="0"/>
            <a:t>сыбайлас жемқорлыққа қарсы мақсаттарды белгілеу, талдау және оларға қол жеткізу үшін негізді қамтамасыз етеді;</a:t>
          </a:r>
          <a:endParaRPr lang="ru-RU" sz="2100" kern="1200"/>
        </a:p>
        <a:p>
          <a:pPr marL="228600" lvl="1" indent="-228600" algn="l" defTabSz="933450" rtl="0">
            <a:lnSpc>
              <a:spcPct val="90000"/>
            </a:lnSpc>
            <a:spcBef>
              <a:spcPct val="0"/>
            </a:spcBef>
            <a:spcAft>
              <a:spcPct val="20000"/>
            </a:spcAft>
            <a:buChar char="••"/>
          </a:pPr>
          <a:r>
            <a:rPr lang="kk-KZ" sz="2100" kern="1200" smtClean="0"/>
            <a:t>парақорлыққа қарсы басқару жүйесінің талаптарын орындау жөніндегі міндеттемені қамтиды;</a:t>
          </a:r>
          <a:endParaRPr lang="ru-RU" sz="2100" kern="1200"/>
        </a:p>
        <a:p>
          <a:pPr marL="228600" lvl="1" indent="-228600" algn="l" defTabSz="933450" rtl="0">
            <a:lnSpc>
              <a:spcPct val="90000"/>
            </a:lnSpc>
            <a:spcBef>
              <a:spcPct val="0"/>
            </a:spcBef>
            <a:spcAft>
              <a:spcPct val="20000"/>
            </a:spcAft>
            <a:buChar char="••"/>
          </a:pPr>
          <a:r>
            <a:rPr lang="kk-KZ" sz="2100" kern="1200" smtClean="0"/>
            <a:t>репрессиядан қорықпай өзінің күдіктері туралы құпия хабарлауды ынталандырады;</a:t>
          </a:r>
          <a:endParaRPr lang="ru-RU" sz="2100" kern="1200"/>
        </a:p>
        <a:p>
          <a:pPr marL="228600" lvl="1" indent="-228600" algn="l" defTabSz="933450" rtl="0">
            <a:lnSpc>
              <a:spcPct val="90000"/>
            </a:lnSpc>
            <a:spcBef>
              <a:spcPct val="0"/>
            </a:spcBef>
            <a:spcAft>
              <a:spcPct val="20000"/>
            </a:spcAft>
            <a:buChar char="••"/>
          </a:pPr>
          <a:r>
            <a:rPr lang="kk-KZ" sz="2100" kern="1200" smtClean="0"/>
            <a:t>сыбайлас жемқорлыққа қарсы басқару жүйесін ұдайы жетілдіру жөніндегі міндеттемені қамтиды;</a:t>
          </a:r>
          <a:endParaRPr lang="ru-RU" sz="2100" kern="1200"/>
        </a:p>
        <a:p>
          <a:pPr marL="228600" lvl="1" indent="-228600" algn="l" defTabSz="933450" rtl="0">
            <a:lnSpc>
              <a:spcPct val="90000"/>
            </a:lnSpc>
            <a:spcBef>
              <a:spcPct val="0"/>
            </a:spcBef>
            <a:spcAft>
              <a:spcPct val="20000"/>
            </a:spcAft>
            <a:buChar char="••"/>
          </a:pPr>
          <a:r>
            <a:rPr lang="kk-KZ" sz="2100" kern="1200" smtClean="0"/>
            <a:t>сыбайлас жемқорлыққа қарсы қызметтің өкілеттіктері мен тәуелсіздігін нақтылайды;</a:t>
          </a:r>
          <a:endParaRPr lang="ru-RU" sz="2100" kern="1200"/>
        </a:p>
        <a:p>
          <a:pPr marL="228600" lvl="1" indent="-228600" algn="l" defTabSz="933450" rtl="0">
            <a:lnSpc>
              <a:spcPct val="90000"/>
            </a:lnSpc>
            <a:spcBef>
              <a:spcPct val="0"/>
            </a:spcBef>
            <a:spcAft>
              <a:spcPct val="20000"/>
            </a:spcAft>
            <a:buChar char="••"/>
          </a:pPr>
          <a:r>
            <a:rPr lang="kk-KZ" sz="2100" kern="1200" smtClean="0"/>
            <a:t>сыбайлас жемқорлыққа қарсы саясатты сақтамаудың салдарын түсіндіреді.</a:t>
          </a:r>
          <a:endParaRPr lang="ru-RU" sz="2100" kern="1200"/>
        </a:p>
      </dsp:txBody>
      <dsp:txXfrm>
        <a:off x="0" y="1296544"/>
        <a:ext cx="10861965" cy="4471199"/>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014B83-6077-48E4-B949-CE66AE6091AF}">
      <dsp:nvSpPr>
        <dsp:cNvPr id="0" name=""/>
        <dsp:cNvSpPr/>
      </dsp:nvSpPr>
      <dsp:spPr>
        <a:xfrm rot="5400000">
          <a:off x="4503934" y="-546870"/>
          <a:ext cx="5580843" cy="6865276"/>
        </a:xfrm>
        <a:prstGeom prst="round2Same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rtl="0">
            <a:lnSpc>
              <a:spcPct val="90000"/>
            </a:lnSpc>
            <a:spcBef>
              <a:spcPct val="0"/>
            </a:spcBef>
            <a:spcAft>
              <a:spcPct val="15000"/>
            </a:spcAft>
            <a:buChar char="••"/>
          </a:pPr>
          <a:r>
            <a:rPr lang="ru-RU" sz="1900" kern="1200" dirty="0" err="1" smtClean="0"/>
            <a:t>квазимемлекеттік</a:t>
          </a:r>
          <a:r>
            <a:rPr lang="ru-RU" sz="1900" kern="1200" dirty="0" smtClean="0"/>
            <a:t> сектор </a:t>
          </a:r>
          <a:r>
            <a:rPr lang="ru-RU" sz="1900" kern="1200" dirty="0" err="1" smtClean="0"/>
            <a:t>субъектісінің</a:t>
          </a:r>
          <a:r>
            <a:rPr lang="ru-RU" sz="1900" kern="1200" dirty="0" smtClean="0"/>
            <a:t> </a:t>
          </a:r>
          <a:r>
            <a:rPr lang="ru-RU" sz="1900" kern="1200" dirty="0" err="1" smtClean="0"/>
            <a:t>сыбайлас</a:t>
          </a:r>
          <a:r>
            <a:rPr lang="ru-RU" sz="1900" kern="1200" dirty="0" smtClean="0"/>
            <a:t> </a:t>
          </a:r>
          <a:r>
            <a:rPr lang="ru-RU" sz="1900" kern="1200" dirty="0" err="1" smtClean="0"/>
            <a:t>жемқорлыққа</a:t>
          </a:r>
          <a:r>
            <a:rPr lang="ru-RU" sz="1900" kern="1200" dirty="0" smtClean="0"/>
            <a:t> </a:t>
          </a:r>
          <a:r>
            <a:rPr lang="ru-RU" sz="1900" kern="1200" dirty="0" err="1" smtClean="0"/>
            <a:t>қарсы</a:t>
          </a:r>
          <a:r>
            <a:rPr lang="ru-RU" sz="1900" kern="1200" dirty="0" smtClean="0"/>
            <a:t> </a:t>
          </a:r>
          <a:r>
            <a:rPr lang="ru-RU" sz="1900" kern="1200" dirty="0" err="1" smtClean="0"/>
            <a:t>іс-қимылының</a:t>
          </a:r>
          <a:r>
            <a:rPr lang="ru-RU" sz="1900" kern="1200" dirty="0" smtClean="0"/>
            <a:t> </a:t>
          </a:r>
          <a:r>
            <a:rPr lang="ru-RU" sz="1900" kern="1200" dirty="0" err="1" smtClean="0"/>
            <a:t>ішкі</a:t>
          </a:r>
          <a:r>
            <a:rPr lang="ru-RU" sz="1900" kern="1200" dirty="0" smtClean="0"/>
            <a:t> </a:t>
          </a:r>
          <a:r>
            <a:rPr lang="ru-RU" sz="1900" kern="1200" dirty="0" err="1" smtClean="0"/>
            <a:t>саясаты</a:t>
          </a:r>
          <a:r>
            <a:rPr lang="ru-RU" sz="1900" kern="1200" dirty="0" smtClean="0"/>
            <a:t>;</a:t>
          </a:r>
          <a:endParaRPr lang="ru-RU" sz="1900" kern="1200" dirty="0"/>
        </a:p>
        <a:p>
          <a:pPr marL="171450" lvl="1" indent="-171450" algn="l" defTabSz="844550" rtl="0">
            <a:lnSpc>
              <a:spcPct val="90000"/>
            </a:lnSpc>
            <a:spcBef>
              <a:spcPct val="0"/>
            </a:spcBef>
            <a:spcAft>
              <a:spcPct val="15000"/>
            </a:spcAft>
            <a:buChar char="••"/>
          </a:pPr>
          <a:r>
            <a:rPr lang="ru-RU" sz="1900" kern="1200" dirty="0" err="1" smtClean="0"/>
            <a:t>квазимемлекеттік</a:t>
          </a:r>
          <a:r>
            <a:rPr lang="ru-RU" sz="1900" kern="1200" dirty="0" smtClean="0"/>
            <a:t> сектор </a:t>
          </a:r>
          <a:r>
            <a:rPr lang="ru-RU" sz="1900" kern="1200" dirty="0" err="1" smtClean="0"/>
            <a:t>субъектісінің</a:t>
          </a:r>
          <a:r>
            <a:rPr lang="ru-RU" sz="1900" kern="1200" dirty="0" smtClean="0"/>
            <a:t> </a:t>
          </a:r>
          <a:r>
            <a:rPr lang="ru-RU" sz="1900" kern="1200" dirty="0" err="1" smtClean="0"/>
            <a:t>қызметкерлері</a:t>
          </a:r>
          <a:r>
            <a:rPr lang="ru-RU" sz="1900" kern="1200" dirty="0" smtClean="0"/>
            <a:t> </a:t>
          </a:r>
          <a:r>
            <a:rPr lang="ru-RU" sz="1900" kern="1200" dirty="0" err="1" smtClean="0"/>
            <a:t>үшін</a:t>
          </a:r>
          <a:r>
            <a:rPr lang="ru-RU" sz="1900" kern="1200" dirty="0" smtClean="0"/>
            <a:t> </a:t>
          </a:r>
          <a:r>
            <a:rPr lang="ru-RU" sz="1900" kern="1200" dirty="0" err="1" smtClean="0"/>
            <a:t>сыбайлас</a:t>
          </a:r>
          <a:r>
            <a:rPr lang="ru-RU" sz="1900" kern="1200" dirty="0" smtClean="0"/>
            <a:t> </a:t>
          </a:r>
          <a:r>
            <a:rPr lang="ru-RU" sz="1900" kern="1200" dirty="0" err="1" smtClean="0"/>
            <a:t>жемқорлыққа</a:t>
          </a:r>
          <a:r>
            <a:rPr lang="ru-RU" sz="1900" kern="1200" dirty="0" smtClean="0"/>
            <a:t> </a:t>
          </a:r>
          <a:r>
            <a:rPr lang="ru-RU" sz="1900" kern="1200" dirty="0" err="1" smtClean="0"/>
            <a:t>қарсы</a:t>
          </a:r>
          <a:r>
            <a:rPr lang="ru-RU" sz="1900" kern="1200" dirty="0" smtClean="0"/>
            <a:t> </a:t>
          </a:r>
          <a:r>
            <a:rPr lang="ru-RU" sz="1900" kern="1200" dirty="0" err="1" smtClean="0"/>
            <a:t>іс-қимыл</a:t>
          </a:r>
          <a:r>
            <a:rPr lang="ru-RU" sz="1900" kern="1200" dirty="0" smtClean="0"/>
            <a:t> </a:t>
          </a:r>
          <a:r>
            <a:rPr lang="ru-RU" sz="1900" kern="1200" dirty="0" err="1" smtClean="0"/>
            <a:t>жөніндегі</a:t>
          </a:r>
          <a:r>
            <a:rPr lang="ru-RU" sz="1900" kern="1200" dirty="0" smtClean="0"/>
            <a:t> </a:t>
          </a:r>
          <a:r>
            <a:rPr lang="ru-RU" sz="1900" kern="1200" dirty="0" err="1" smtClean="0"/>
            <a:t>нұсқаулық</a:t>
          </a:r>
          <a:r>
            <a:rPr lang="ru-RU" sz="1900" kern="1200" dirty="0" smtClean="0"/>
            <a:t>;</a:t>
          </a:r>
          <a:endParaRPr lang="ru-RU" sz="1900" kern="1200" dirty="0"/>
        </a:p>
        <a:p>
          <a:pPr marL="171450" lvl="1" indent="-171450" algn="l" defTabSz="844550" rtl="0">
            <a:lnSpc>
              <a:spcPct val="90000"/>
            </a:lnSpc>
            <a:spcBef>
              <a:spcPct val="0"/>
            </a:spcBef>
            <a:spcAft>
              <a:spcPct val="15000"/>
            </a:spcAft>
            <a:buChar char="••"/>
          </a:pPr>
          <a:r>
            <a:rPr lang="ru-RU" sz="1900" kern="1200" dirty="0" err="1" smtClean="0"/>
            <a:t>квазимемлекеттік</a:t>
          </a:r>
          <a:r>
            <a:rPr lang="ru-RU" sz="1900" kern="1200" dirty="0" smtClean="0"/>
            <a:t> сектор </a:t>
          </a:r>
          <a:r>
            <a:rPr lang="ru-RU" sz="1900" kern="1200" dirty="0" err="1" smtClean="0"/>
            <a:t>субъектілеріне</a:t>
          </a:r>
          <a:r>
            <a:rPr lang="ru-RU" sz="1900" kern="1200" dirty="0" smtClean="0"/>
            <a:t> </a:t>
          </a:r>
          <a:r>
            <a:rPr lang="ru-RU" sz="1900" kern="1200" dirty="0" err="1" smtClean="0"/>
            <a:t>мүдделер</a:t>
          </a:r>
          <a:r>
            <a:rPr lang="ru-RU" sz="1900" kern="1200" dirty="0" smtClean="0"/>
            <a:t> </a:t>
          </a:r>
          <a:r>
            <a:rPr lang="ru-RU" sz="1900" kern="1200" dirty="0" err="1" smtClean="0"/>
            <a:t>қақтығысын</a:t>
          </a:r>
          <a:r>
            <a:rPr lang="ru-RU" sz="1900" kern="1200" dirty="0" smtClean="0"/>
            <a:t> </a:t>
          </a:r>
          <a:r>
            <a:rPr lang="ru-RU" sz="1900" kern="1200" dirty="0" err="1" smtClean="0"/>
            <a:t>анықтау</a:t>
          </a:r>
          <a:r>
            <a:rPr lang="ru-RU" sz="1900" kern="1200" dirty="0" smtClean="0"/>
            <a:t> мен </a:t>
          </a:r>
          <a:r>
            <a:rPr lang="ru-RU" sz="1900" kern="1200" dirty="0" err="1" smtClean="0"/>
            <a:t>реттеудің</a:t>
          </a:r>
          <a:r>
            <a:rPr lang="ru-RU" sz="1900" kern="1200" dirty="0" smtClean="0"/>
            <a:t> </a:t>
          </a:r>
          <a:r>
            <a:rPr lang="ru-RU" sz="1900" kern="1200" dirty="0" err="1" smtClean="0"/>
            <a:t>ішкі</a:t>
          </a:r>
          <a:r>
            <a:rPr lang="ru-RU" sz="1900" kern="1200" dirty="0" smtClean="0"/>
            <a:t> </a:t>
          </a:r>
          <a:r>
            <a:rPr lang="ru-RU" sz="1900" kern="1200" dirty="0" err="1" smtClean="0"/>
            <a:t>саясаты</a:t>
          </a:r>
          <a:r>
            <a:rPr lang="ru-RU" sz="1900" kern="1200" dirty="0" smtClean="0"/>
            <a:t>;</a:t>
          </a:r>
          <a:endParaRPr lang="ru-RU" sz="1900" kern="1200" dirty="0"/>
        </a:p>
        <a:p>
          <a:pPr marL="171450" lvl="1" indent="-171450" algn="l" defTabSz="844550" rtl="0">
            <a:lnSpc>
              <a:spcPct val="90000"/>
            </a:lnSpc>
            <a:spcBef>
              <a:spcPct val="0"/>
            </a:spcBef>
            <a:spcAft>
              <a:spcPct val="15000"/>
            </a:spcAft>
            <a:buChar char="••"/>
          </a:pPr>
          <a:r>
            <a:rPr lang="ru-RU" sz="1900" kern="1200" smtClean="0"/>
            <a:t>сыбайлас жемқорлыққа қарсы іс-қимыл туралы заңнамаға сәйкес сыбайлас жемқорлыққа қарсы стандарт;</a:t>
          </a:r>
          <a:endParaRPr lang="ru-RU" sz="1900" kern="1200"/>
        </a:p>
        <a:p>
          <a:pPr marL="171450" lvl="1" indent="-171450" algn="l" defTabSz="844550" rtl="0">
            <a:lnSpc>
              <a:spcPct val="90000"/>
            </a:lnSpc>
            <a:spcBef>
              <a:spcPct val="0"/>
            </a:spcBef>
            <a:spcAft>
              <a:spcPct val="15000"/>
            </a:spcAft>
            <a:buChar char="••"/>
          </a:pPr>
          <a:r>
            <a:rPr lang="ru-RU" sz="1900" kern="1200" smtClean="0"/>
            <a:t>сыбайлас жемқорлыққа қарсы іс-қимыл мәселелері жөніндегі ішкі іс-шаралар жоспары;</a:t>
          </a:r>
          <a:endParaRPr lang="ru-RU" sz="1900" kern="1200"/>
        </a:p>
        <a:p>
          <a:pPr marL="171450" lvl="1" indent="-171450" algn="l" defTabSz="844550" rtl="0">
            <a:lnSpc>
              <a:spcPct val="90000"/>
            </a:lnSpc>
            <a:spcBef>
              <a:spcPct val="0"/>
            </a:spcBef>
            <a:spcAft>
              <a:spcPct val="15000"/>
            </a:spcAft>
            <a:buChar char="••"/>
          </a:pPr>
          <a:r>
            <a:rPr lang="ru-RU" sz="1900" kern="1200" smtClean="0"/>
            <a:t>квазимемлекеттік сектор субъектісі қызметкерлерінің сыбайлас жемқорлыққа қарсы заңнаманы бұзу фактілері немесе ықтимал бұзушылықтары туралы хабардар ету тәртібін регламенттейтін құжат;</a:t>
          </a:r>
          <a:endParaRPr lang="ru-RU" sz="1900" kern="1200"/>
        </a:p>
        <a:p>
          <a:pPr marL="171450" lvl="1" indent="-171450" algn="l" defTabSz="844550" rtl="0">
            <a:lnSpc>
              <a:spcPct val="90000"/>
            </a:lnSpc>
            <a:spcBef>
              <a:spcPct val="0"/>
            </a:spcBef>
            <a:spcAft>
              <a:spcPct val="15000"/>
            </a:spcAft>
            <a:buChar char="••"/>
          </a:pPr>
          <a:r>
            <a:rPr lang="ru-RU" sz="1900" kern="1200" smtClean="0"/>
            <a:t>корпоративтік әдеп пен мінез-құлық мәселелерін регламенттейтін құжат.</a:t>
          </a:r>
          <a:endParaRPr lang="ru-RU" sz="1900" kern="1200"/>
        </a:p>
      </dsp:txBody>
      <dsp:txXfrm rot="-5400000">
        <a:off x="3861718" y="367780"/>
        <a:ext cx="6592842" cy="5035975"/>
      </dsp:txXfrm>
    </dsp:sp>
    <dsp:sp modelId="{929C4A8E-43A6-4F10-9FEB-2C29132D8F1E}">
      <dsp:nvSpPr>
        <dsp:cNvPr id="0" name=""/>
        <dsp:cNvSpPr/>
      </dsp:nvSpPr>
      <dsp:spPr>
        <a:xfrm>
          <a:off x="0" y="0"/>
          <a:ext cx="3861718" cy="577153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rtl="0">
            <a:lnSpc>
              <a:spcPct val="90000"/>
            </a:lnSpc>
            <a:spcBef>
              <a:spcPct val="0"/>
            </a:spcBef>
            <a:spcAft>
              <a:spcPct val="35000"/>
            </a:spcAft>
          </a:pPr>
          <a:r>
            <a:rPr lang="ru-RU" sz="2100" kern="1200" smtClean="0"/>
            <a:t>«</a:t>
          </a:r>
          <a:r>
            <a:rPr lang="ru-RU" sz="2100" b="1" kern="1200" smtClean="0"/>
            <a:t>Квазимемлекеттік сектор субъектілеріндегі сыбайлас жемқорлыққа қарсы комплаенс-қызмет туралы үлгілік ережені бекіту туралы</a:t>
          </a:r>
          <a:r>
            <a:rPr lang="ru-RU" sz="2100" kern="1200" smtClean="0"/>
            <a:t>» Қазақстан Республикасы Сыбайлас жемқорлыққа қарсы іс-қимыл агенттігі Төрағасының 2023 жылғы 31 наурыздағы № 112 бұйрығына сәйкес  </a:t>
          </a:r>
          <a:r>
            <a:rPr lang="ru-RU" sz="2100" b="1" kern="1200" smtClean="0"/>
            <a:t>Сыбайлас жемқорлыққа қарсы комплаенс-қызметтің функцияларына келесі құжаттардың әзірленуін қамтамасыз ету кіреді</a:t>
          </a:r>
          <a:r>
            <a:rPr lang="ru-RU" sz="2100" kern="1200" smtClean="0"/>
            <a:t>:</a:t>
          </a:r>
          <a:endParaRPr lang="ru-RU" sz="2100" kern="1200"/>
        </a:p>
      </dsp:txBody>
      <dsp:txXfrm>
        <a:off x="188514" y="188514"/>
        <a:ext cx="3484690" cy="5394507"/>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59C733-AEF9-462B-A388-C0348054C08E}">
      <dsp:nvSpPr>
        <dsp:cNvPr id="0" name=""/>
        <dsp:cNvSpPr/>
      </dsp:nvSpPr>
      <dsp:spPr>
        <a:xfrm>
          <a:off x="0" y="23095"/>
          <a:ext cx="10632611" cy="95940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l" defTabSz="1778000" rtl="0">
            <a:lnSpc>
              <a:spcPct val="90000"/>
            </a:lnSpc>
            <a:spcBef>
              <a:spcPct val="0"/>
            </a:spcBef>
            <a:spcAft>
              <a:spcPct val="35000"/>
            </a:spcAft>
          </a:pPr>
          <a:r>
            <a:rPr lang="kk-KZ" sz="4000" kern="1200" smtClean="0"/>
            <a:t>Ұйым міндетті:</a:t>
          </a:r>
          <a:endParaRPr lang="ru-RU" sz="4000" kern="1200"/>
        </a:p>
      </dsp:txBody>
      <dsp:txXfrm>
        <a:off x="46834" y="69929"/>
        <a:ext cx="10538943" cy="865732"/>
      </dsp:txXfrm>
    </dsp:sp>
    <dsp:sp modelId="{09F63107-9F19-4836-9E84-5ED9F887EE08}">
      <dsp:nvSpPr>
        <dsp:cNvPr id="0" name=""/>
        <dsp:cNvSpPr/>
      </dsp:nvSpPr>
      <dsp:spPr>
        <a:xfrm>
          <a:off x="0" y="982495"/>
          <a:ext cx="10632611" cy="3808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7585" tIns="50800" rIns="284480" bIns="50800" numCol="1" spcCol="1270" anchor="t" anchorCtr="0">
          <a:noAutofit/>
        </a:bodyPr>
        <a:lstStyle/>
        <a:p>
          <a:pPr marL="285750" lvl="1" indent="-285750" algn="l" defTabSz="1377950" rtl="0">
            <a:lnSpc>
              <a:spcPct val="90000"/>
            </a:lnSpc>
            <a:spcBef>
              <a:spcPct val="0"/>
            </a:spcBef>
            <a:spcAft>
              <a:spcPct val="20000"/>
            </a:spcAft>
            <a:buChar char="••"/>
          </a:pPr>
          <a:r>
            <a:rPr lang="kk-KZ" sz="3100" kern="1200" dirty="0" smtClean="0"/>
            <a:t>сыбайлас жемқорлыққа қарсы іс-қимылды жүзеге асыруға әсер ететін өз бақылауындағы жұмыстарды орындайтын тұлғаның(лардың) </a:t>
          </a:r>
          <a:r>
            <a:rPr lang="kk-KZ" sz="3100" b="1" kern="1200" dirty="0" smtClean="0"/>
            <a:t>қажетті құзыретін</a:t>
          </a:r>
          <a:r>
            <a:rPr lang="kk-KZ" sz="3100" kern="1200" dirty="0" smtClean="0"/>
            <a:t> белгілеуге;</a:t>
          </a:r>
          <a:endParaRPr lang="ru-RU" sz="3100" kern="1200" dirty="0"/>
        </a:p>
        <a:p>
          <a:pPr marL="285750" lvl="1" indent="-285750" algn="l" defTabSz="1377950" rtl="0">
            <a:lnSpc>
              <a:spcPct val="90000"/>
            </a:lnSpc>
            <a:spcBef>
              <a:spcPct val="0"/>
            </a:spcBef>
            <a:spcAft>
              <a:spcPct val="20000"/>
            </a:spcAft>
            <a:buChar char="••"/>
          </a:pPr>
          <a:r>
            <a:rPr lang="kk-KZ" sz="3100" kern="1200" smtClean="0"/>
            <a:t>бұл адамдардың </a:t>
          </a:r>
          <a:r>
            <a:rPr lang="kk-KZ" sz="3100" b="1" kern="1200" smtClean="0"/>
            <a:t>тиісті білімі, дайындығы немесе тәжірибесі </a:t>
          </a:r>
          <a:r>
            <a:rPr lang="kk-KZ" sz="3100" kern="1200" smtClean="0"/>
            <a:t>болуын қамтамасыз етуге;</a:t>
          </a:r>
          <a:endParaRPr lang="ru-RU" sz="3100" kern="1200"/>
        </a:p>
        <a:p>
          <a:pPr marL="285750" lvl="1" indent="-285750" algn="l" defTabSz="1377950" rtl="0">
            <a:lnSpc>
              <a:spcPct val="90000"/>
            </a:lnSpc>
            <a:spcBef>
              <a:spcPct val="0"/>
            </a:spcBef>
            <a:spcAft>
              <a:spcPct val="20000"/>
            </a:spcAft>
            <a:buChar char="••"/>
          </a:pPr>
          <a:r>
            <a:rPr lang="kk-KZ" sz="3100" kern="1200" smtClean="0"/>
            <a:t>құзыреттіліктің дәлелі ретінде құжатталған тиісті ақпаратты сақтауға.</a:t>
          </a:r>
          <a:endParaRPr lang="ru-RU" sz="3100" kern="1200"/>
        </a:p>
      </dsp:txBody>
      <dsp:txXfrm>
        <a:off x="0" y="982495"/>
        <a:ext cx="10632611" cy="380880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F21B06-774C-4808-B208-F490C85456A8}">
      <dsp:nvSpPr>
        <dsp:cNvPr id="0" name=""/>
        <dsp:cNvSpPr/>
      </dsp:nvSpPr>
      <dsp:spPr>
        <a:xfrm>
          <a:off x="5101838" y="785510"/>
          <a:ext cx="4616832" cy="867714"/>
        </a:xfrm>
        <a:custGeom>
          <a:avLst/>
          <a:gdLst/>
          <a:ahLst/>
          <a:cxnLst/>
          <a:rect l="0" t="0" r="0" b="0"/>
          <a:pathLst>
            <a:path>
              <a:moveTo>
                <a:pt x="0" y="0"/>
              </a:moveTo>
              <a:lnTo>
                <a:pt x="0" y="702757"/>
              </a:lnTo>
              <a:lnTo>
                <a:pt x="4616832" y="702757"/>
              </a:lnTo>
              <a:lnTo>
                <a:pt x="4616832" y="867714"/>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0E15637-4886-4EBB-968E-40879941FC40}">
      <dsp:nvSpPr>
        <dsp:cNvPr id="0" name=""/>
        <dsp:cNvSpPr/>
      </dsp:nvSpPr>
      <dsp:spPr>
        <a:xfrm>
          <a:off x="5101838" y="785510"/>
          <a:ext cx="2505811" cy="867714"/>
        </a:xfrm>
        <a:custGeom>
          <a:avLst/>
          <a:gdLst/>
          <a:ahLst/>
          <a:cxnLst/>
          <a:rect l="0" t="0" r="0" b="0"/>
          <a:pathLst>
            <a:path>
              <a:moveTo>
                <a:pt x="0" y="0"/>
              </a:moveTo>
              <a:lnTo>
                <a:pt x="0" y="702757"/>
              </a:lnTo>
              <a:lnTo>
                <a:pt x="2505811" y="702757"/>
              </a:lnTo>
              <a:lnTo>
                <a:pt x="2505811" y="867714"/>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9CA6DED-164D-4A9D-AC94-139E87A5E2A3}">
      <dsp:nvSpPr>
        <dsp:cNvPr id="0" name=""/>
        <dsp:cNvSpPr/>
      </dsp:nvSpPr>
      <dsp:spPr>
        <a:xfrm>
          <a:off x="5101838" y="785510"/>
          <a:ext cx="343645" cy="867714"/>
        </a:xfrm>
        <a:custGeom>
          <a:avLst/>
          <a:gdLst/>
          <a:ahLst/>
          <a:cxnLst/>
          <a:rect l="0" t="0" r="0" b="0"/>
          <a:pathLst>
            <a:path>
              <a:moveTo>
                <a:pt x="0" y="0"/>
              </a:moveTo>
              <a:lnTo>
                <a:pt x="0" y="702757"/>
              </a:lnTo>
              <a:lnTo>
                <a:pt x="343645" y="702757"/>
              </a:lnTo>
              <a:lnTo>
                <a:pt x="343645" y="867714"/>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6C9CD5D-9727-4F3F-AAE5-30E6D05E8EC4}">
      <dsp:nvSpPr>
        <dsp:cNvPr id="0" name=""/>
        <dsp:cNvSpPr/>
      </dsp:nvSpPr>
      <dsp:spPr>
        <a:xfrm>
          <a:off x="3280490" y="785510"/>
          <a:ext cx="1821348" cy="867714"/>
        </a:xfrm>
        <a:custGeom>
          <a:avLst/>
          <a:gdLst/>
          <a:ahLst/>
          <a:cxnLst/>
          <a:rect l="0" t="0" r="0" b="0"/>
          <a:pathLst>
            <a:path>
              <a:moveTo>
                <a:pt x="1821348" y="0"/>
              </a:moveTo>
              <a:lnTo>
                <a:pt x="1821348" y="702757"/>
              </a:lnTo>
              <a:lnTo>
                <a:pt x="0" y="702757"/>
              </a:lnTo>
              <a:lnTo>
                <a:pt x="0" y="867714"/>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2037AFE-A9D8-4EB9-8796-8F58778B6E2D}">
      <dsp:nvSpPr>
        <dsp:cNvPr id="0" name=""/>
        <dsp:cNvSpPr/>
      </dsp:nvSpPr>
      <dsp:spPr>
        <a:xfrm>
          <a:off x="1025657" y="785510"/>
          <a:ext cx="4076180" cy="867714"/>
        </a:xfrm>
        <a:custGeom>
          <a:avLst/>
          <a:gdLst/>
          <a:ahLst/>
          <a:cxnLst/>
          <a:rect l="0" t="0" r="0" b="0"/>
          <a:pathLst>
            <a:path>
              <a:moveTo>
                <a:pt x="4076180" y="0"/>
              </a:moveTo>
              <a:lnTo>
                <a:pt x="4076180" y="702757"/>
              </a:lnTo>
              <a:lnTo>
                <a:pt x="0" y="702757"/>
              </a:lnTo>
              <a:lnTo>
                <a:pt x="0" y="867714"/>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968BA91-9EC6-4B36-8E97-2DEA97B3DCB4}">
      <dsp:nvSpPr>
        <dsp:cNvPr id="0" name=""/>
        <dsp:cNvSpPr/>
      </dsp:nvSpPr>
      <dsp:spPr>
        <a:xfrm>
          <a:off x="3353966" y="0"/>
          <a:ext cx="3495743" cy="785510"/>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0">
            <a:lnSpc>
              <a:spcPct val="90000"/>
            </a:lnSpc>
            <a:spcBef>
              <a:spcPct val="0"/>
            </a:spcBef>
            <a:spcAft>
              <a:spcPct val="35000"/>
            </a:spcAft>
          </a:pPr>
          <a:r>
            <a:rPr lang="kk-KZ" sz="1700" kern="1200" dirty="0" smtClean="0"/>
            <a:t>Ұйым келесі процедураларды орындауы керек:</a:t>
          </a:r>
          <a:endParaRPr lang="ru-RU" sz="1700" kern="1200" dirty="0"/>
        </a:p>
      </dsp:txBody>
      <dsp:txXfrm>
        <a:off x="3353966" y="0"/>
        <a:ext cx="3495743" cy="785510"/>
      </dsp:txXfrm>
    </dsp:sp>
    <dsp:sp modelId="{7250F757-3D79-4D7A-8955-A00EECFB2526}">
      <dsp:nvSpPr>
        <dsp:cNvPr id="0" name=""/>
        <dsp:cNvSpPr/>
      </dsp:nvSpPr>
      <dsp:spPr>
        <a:xfrm>
          <a:off x="3346" y="1653225"/>
          <a:ext cx="2044621" cy="3697156"/>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0">
            <a:lnSpc>
              <a:spcPct val="90000"/>
            </a:lnSpc>
            <a:spcBef>
              <a:spcPct val="0"/>
            </a:spcBef>
            <a:spcAft>
              <a:spcPct val="35000"/>
            </a:spcAft>
          </a:pPr>
          <a:r>
            <a:rPr lang="kk-KZ" sz="1700" kern="1200" dirty="0" smtClean="0"/>
            <a:t>хабарланған, анықталған немесе негізді күдік тудыратын сыбайлас жемқорлықтың, сыбайлас жемқорлыққа қарсы саясаттың немесе басқару жүйесінің бұзылуының әрбір оқиғасын бағалауды және қажет болған жағдайда тергеп тексеруді;</a:t>
          </a:r>
          <a:endParaRPr lang="ru-RU" sz="1700" kern="1200" dirty="0"/>
        </a:p>
      </dsp:txBody>
      <dsp:txXfrm>
        <a:off x="3346" y="1653225"/>
        <a:ext cx="2044621" cy="3697156"/>
      </dsp:txXfrm>
    </dsp:sp>
    <dsp:sp modelId="{03D12EC1-D339-44AF-B4BB-8F2472EDCB70}">
      <dsp:nvSpPr>
        <dsp:cNvPr id="0" name=""/>
        <dsp:cNvSpPr/>
      </dsp:nvSpPr>
      <dsp:spPr>
        <a:xfrm>
          <a:off x="2377883" y="1653225"/>
          <a:ext cx="1805213" cy="3663504"/>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0">
            <a:lnSpc>
              <a:spcPct val="90000"/>
            </a:lnSpc>
            <a:spcBef>
              <a:spcPct val="0"/>
            </a:spcBef>
            <a:spcAft>
              <a:spcPct val="35000"/>
            </a:spcAft>
          </a:pPr>
          <a:r>
            <a:rPr lang="kk-KZ" sz="1700" kern="1200" dirty="0" smtClean="0"/>
            <a:t>Тергеп тексеру барысында сыбайлас жемқорлық фактісі немесе сыбайлас жемқорлыққа қарсы саясаттың немесе басқару жүйесінің бұзылуы анықталған жағдайда тиісті шараларды қабылдауды;</a:t>
          </a:r>
          <a:endParaRPr lang="ru-RU" sz="1700" kern="1200" dirty="0"/>
        </a:p>
      </dsp:txBody>
      <dsp:txXfrm>
        <a:off x="2377883" y="1653225"/>
        <a:ext cx="1805213" cy="3663504"/>
      </dsp:txXfrm>
    </dsp:sp>
    <dsp:sp modelId="{C4757EE2-F790-45DF-B00E-D0AEDA251B08}">
      <dsp:nvSpPr>
        <dsp:cNvPr id="0" name=""/>
        <dsp:cNvSpPr/>
      </dsp:nvSpPr>
      <dsp:spPr>
        <a:xfrm>
          <a:off x="4513011" y="1653225"/>
          <a:ext cx="1864944" cy="3666678"/>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0">
            <a:lnSpc>
              <a:spcPct val="90000"/>
            </a:lnSpc>
            <a:spcBef>
              <a:spcPct val="0"/>
            </a:spcBef>
            <a:spcAft>
              <a:spcPct val="35000"/>
            </a:spcAft>
          </a:pPr>
          <a:r>
            <a:rPr lang="kk-KZ" sz="1700" kern="1200" dirty="0" smtClean="0"/>
            <a:t>сыбайлас жемқорлық істерін тергеп тексеретін тұлғаларға өкілеттік беруді;</a:t>
          </a:r>
          <a:endParaRPr lang="ru-RU" sz="1700" kern="1200" dirty="0"/>
        </a:p>
      </dsp:txBody>
      <dsp:txXfrm>
        <a:off x="4513011" y="1653225"/>
        <a:ext cx="1864944" cy="3666678"/>
      </dsp:txXfrm>
    </dsp:sp>
    <dsp:sp modelId="{6990A144-AD92-45BE-AD9F-E9FA709E7394}">
      <dsp:nvSpPr>
        <dsp:cNvPr id="0" name=""/>
        <dsp:cNvSpPr/>
      </dsp:nvSpPr>
      <dsp:spPr>
        <a:xfrm>
          <a:off x="6707870" y="1653225"/>
          <a:ext cx="1799558" cy="3629845"/>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0">
            <a:lnSpc>
              <a:spcPct val="90000"/>
            </a:lnSpc>
            <a:spcBef>
              <a:spcPct val="0"/>
            </a:spcBef>
            <a:spcAft>
              <a:spcPct val="35000"/>
            </a:spcAft>
          </a:pPr>
          <a:r>
            <a:rPr lang="kk-KZ" sz="1700" kern="1200" dirty="0" smtClean="0"/>
            <a:t>тергеп-тексерудің жай-күйі мен </a:t>
          </a:r>
          <a:r>
            <a:rPr lang="kk-KZ" sz="1700" b="1" kern="1200" dirty="0" smtClean="0"/>
            <a:t>нәтижелерін сыбайлас жемқорлыққа қарсы органға </a:t>
          </a:r>
          <a:r>
            <a:rPr lang="kk-KZ" sz="1700" kern="1200" dirty="0" smtClean="0"/>
            <a:t>және сәйкесінше басқа да комплаенс қызметкерлеріне хабарлауды талап етуге;</a:t>
          </a:r>
          <a:endParaRPr lang="ru-RU" sz="1700" kern="1200" dirty="0"/>
        </a:p>
      </dsp:txBody>
      <dsp:txXfrm>
        <a:off x="6707870" y="1653225"/>
        <a:ext cx="1799558" cy="3629845"/>
      </dsp:txXfrm>
    </dsp:sp>
    <dsp:sp modelId="{530A1C36-B37C-4FD8-9C1E-08D90807B797}">
      <dsp:nvSpPr>
        <dsp:cNvPr id="0" name=""/>
        <dsp:cNvSpPr/>
      </dsp:nvSpPr>
      <dsp:spPr>
        <a:xfrm>
          <a:off x="8837343" y="1653225"/>
          <a:ext cx="1762654" cy="3545717"/>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0">
            <a:lnSpc>
              <a:spcPct val="90000"/>
            </a:lnSpc>
            <a:spcBef>
              <a:spcPct val="0"/>
            </a:spcBef>
            <a:spcAft>
              <a:spcPct val="35000"/>
            </a:spcAft>
          </a:pPr>
          <a:r>
            <a:rPr lang="kk-KZ" sz="1700" kern="1200" dirty="0" smtClean="0"/>
            <a:t>Тергеп тексерудің құпия түрде жүргізілуін және нәтижелерінің құпия ақпарат болуын.</a:t>
          </a:r>
          <a:endParaRPr lang="ru-RU" sz="1700" kern="1200" dirty="0"/>
        </a:p>
      </dsp:txBody>
      <dsp:txXfrm>
        <a:off x="8837343" y="1653225"/>
        <a:ext cx="1762654" cy="3545717"/>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930A3E-D7A1-4CE7-84A7-653E7D7754D8}">
      <dsp:nvSpPr>
        <dsp:cNvPr id="0" name=""/>
        <dsp:cNvSpPr/>
      </dsp:nvSpPr>
      <dsp:spPr>
        <a:xfrm>
          <a:off x="4940" y="220717"/>
          <a:ext cx="11047763" cy="857712"/>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48260" rIns="72390" bIns="48260" numCol="1" spcCol="1270" anchor="ctr" anchorCtr="0">
          <a:noAutofit/>
        </a:bodyPr>
        <a:lstStyle/>
        <a:p>
          <a:pPr lvl="0" algn="ctr" defTabSz="1689100" rtl="0">
            <a:lnSpc>
              <a:spcPct val="90000"/>
            </a:lnSpc>
            <a:spcBef>
              <a:spcPct val="0"/>
            </a:spcBef>
            <a:spcAft>
              <a:spcPct val="35000"/>
            </a:spcAft>
          </a:pPr>
          <a:r>
            <a:rPr lang="kk-KZ" sz="3800" kern="1200" dirty="0" smtClean="0"/>
            <a:t>Сәйкессіздіктер анықталған кезде ұйым әрекеттері:</a:t>
          </a:r>
          <a:endParaRPr lang="ru-RU" sz="3800" kern="1200" dirty="0"/>
        </a:p>
      </dsp:txBody>
      <dsp:txXfrm>
        <a:off x="30062" y="245839"/>
        <a:ext cx="10997519" cy="807468"/>
      </dsp:txXfrm>
    </dsp:sp>
    <dsp:sp modelId="{26A9F8CB-E658-45EA-B8F3-E273C6787C8F}">
      <dsp:nvSpPr>
        <dsp:cNvPr id="0" name=""/>
        <dsp:cNvSpPr/>
      </dsp:nvSpPr>
      <dsp:spPr>
        <a:xfrm>
          <a:off x="1109716" y="1078429"/>
          <a:ext cx="1104776" cy="643284"/>
        </a:xfrm>
        <a:custGeom>
          <a:avLst/>
          <a:gdLst/>
          <a:ahLst/>
          <a:cxnLst/>
          <a:rect l="0" t="0" r="0" b="0"/>
          <a:pathLst>
            <a:path>
              <a:moveTo>
                <a:pt x="0" y="0"/>
              </a:moveTo>
              <a:lnTo>
                <a:pt x="0" y="643284"/>
              </a:lnTo>
              <a:lnTo>
                <a:pt x="1104776" y="643284"/>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760B66F-A4BF-44CF-9BDC-6D3C56C37073}">
      <dsp:nvSpPr>
        <dsp:cNvPr id="0" name=""/>
        <dsp:cNvSpPr/>
      </dsp:nvSpPr>
      <dsp:spPr>
        <a:xfrm>
          <a:off x="2214492" y="1292857"/>
          <a:ext cx="8826641" cy="857712"/>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rtl="0">
            <a:lnSpc>
              <a:spcPct val="90000"/>
            </a:lnSpc>
            <a:spcBef>
              <a:spcPct val="0"/>
            </a:spcBef>
            <a:spcAft>
              <a:spcPct val="35000"/>
            </a:spcAft>
          </a:pPr>
          <a:r>
            <a:rPr lang="kk-KZ" sz="2000" kern="1200" dirty="0" smtClean="0"/>
            <a:t>анықталған сәйкессіздікті түзету бойынша шаралар қабылдау; осы сәйкессіздіктің салдары бойынша шаралар қабылдау;</a:t>
          </a:r>
          <a:endParaRPr lang="ru-RU" sz="2000" kern="1200" dirty="0"/>
        </a:p>
      </dsp:txBody>
      <dsp:txXfrm>
        <a:off x="2239614" y="1317979"/>
        <a:ext cx="8776397" cy="807468"/>
      </dsp:txXfrm>
    </dsp:sp>
    <dsp:sp modelId="{9742CA19-B539-4A57-A013-3A23B6643F85}">
      <dsp:nvSpPr>
        <dsp:cNvPr id="0" name=""/>
        <dsp:cNvSpPr/>
      </dsp:nvSpPr>
      <dsp:spPr>
        <a:xfrm>
          <a:off x="1109716" y="1078429"/>
          <a:ext cx="1104776" cy="1812551"/>
        </a:xfrm>
        <a:custGeom>
          <a:avLst/>
          <a:gdLst/>
          <a:ahLst/>
          <a:cxnLst/>
          <a:rect l="0" t="0" r="0" b="0"/>
          <a:pathLst>
            <a:path>
              <a:moveTo>
                <a:pt x="0" y="0"/>
              </a:moveTo>
              <a:lnTo>
                <a:pt x="0" y="1812551"/>
              </a:lnTo>
              <a:lnTo>
                <a:pt x="1104776" y="1812551"/>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7836991-CD76-4C8A-A00F-A726214D26B1}">
      <dsp:nvSpPr>
        <dsp:cNvPr id="0" name=""/>
        <dsp:cNvSpPr/>
      </dsp:nvSpPr>
      <dsp:spPr>
        <a:xfrm>
          <a:off x="2214492" y="2364998"/>
          <a:ext cx="8843590" cy="1051966"/>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rtl="0">
            <a:lnSpc>
              <a:spcPct val="90000"/>
            </a:lnSpc>
            <a:spcBef>
              <a:spcPct val="0"/>
            </a:spcBef>
            <a:spcAft>
              <a:spcPct val="35000"/>
            </a:spcAft>
          </a:pPr>
          <a:r>
            <a:rPr lang="kk-KZ" sz="2000" kern="1200" dirty="0" smtClean="0"/>
            <a:t>сәйкессіздіктің қайталануын немесе қайта пайда болуын болдырмау үшін: 1) сәйкессіздікті талдау; 2) сәйкессіздікті тудырған себептерді анықтау; 3) ұқсас сәйкессіздіктің бар-жоғын немесе оның басқа жерде пайда болу мүмкіндігін анықтау; в) барлық қажетті әрекеттерді орындау;</a:t>
          </a:r>
          <a:endParaRPr lang="ru-RU" sz="2000" kern="1200" dirty="0"/>
        </a:p>
      </dsp:txBody>
      <dsp:txXfrm>
        <a:off x="2245303" y="2395809"/>
        <a:ext cx="8781968" cy="990344"/>
      </dsp:txXfrm>
    </dsp:sp>
    <dsp:sp modelId="{B7234D49-101F-402B-9FCB-4DCFC26E0C53}">
      <dsp:nvSpPr>
        <dsp:cNvPr id="0" name=""/>
        <dsp:cNvSpPr/>
      </dsp:nvSpPr>
      <dsp:spPr>
        <a:xfrm>
          <a:off x="1109716" y="1078429"/>
          <a:ext cx="1104776" cy="2981819"/>
        </a:xfrm>
        <a:custGeom>
          <a:avLst/>
          <a:gdLst/>
          <a:ahLst/>
          <a:cxnLst/>
          <a:rect l="0" t="0" r="0" b="0"/>
          <a:pathLst>
            <a:path>
              <a:moveTo>
                <a:pt x="0" y="0"/>
              </a:moveTo>
              <a:lnTo>
                <a:pt x="0" y="2981819"/>
              </a:lnTo>
              <a:lnTo>
                <a:pt x="1104776" y="2981819"/>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A03A4E0-297A-441F-8864-BD2E1BF29156}">
      <dsp:nvSpPr>
        <dsp:cNvPr id="0" name=""/>
        <dsp:cNvSpPr/>
      </dsp:nvSpPr>
      <dsp:spPr>
        <a:xfrm>
          <a:off x="2214492" y="3631393"/>
          <a:ext cx="8845731" cy="857712"/>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rtl="0">
            <a:lnSpc>
              <a:spcPct val="90000"/>
            </a:lnSpc>
            <a:spcBef>
              <a:spcPct val="0"/>
            </a:spcBef>
            <a:spcAft>
              <a:spcPct val="35000"/>
            </a:spcAft>
          </a:pPr>
          <a:r>
            <a:rPr lang="kk-KZ" sz="2000" kern="1200" dirty="0" smtClean="0"/>
            <a:t>әрбір қабылданған түзету әрекетінің тиімділігін қарастыру; </a:t>
          </a:r>
          <a:endParaRPr lang="ru-RU" sz="2000" kern="1200" dirty="0"/>
        </a:p>
      </dsp:txBody>
      <dsp:txXfrm>
        <a:off x="2239614" y="3656515"/>
        <a:ext cx="8795487" cy="807468"/>
      </dsp:txXfrm>
    </dsp:sp>
    <dsp:sp modelId="{DF620F58-4DDE-4659-97F8-5C84CDB490C4}">
      <dsp:nvSpPr>
        <dsp:cNvPr id="0" name=""/>
        <dsp:cNvSpPr/>
      </dsp:nvSpPr>
      <dsp:spPr>
        <a:xfrm>
          <a:off x="1109716" y="1078429"/>
          <a:ext cx="1155113" cy="4037063"/>
        </a:xfrm>
        <a:custGeom>
          <a:avLst/>
          <a:gdLst/>
          <a:ahLst/>
          <a:cxnLst/>
          <a:rect l="0" t="0" r="0" b="0"/>
          <a:pathLst>
            <a:path>
              <a:moveTo>
                <a:pt x="0" y="0"/>
              </a:moveTo>
              <a:lnTo>
                <a:pt x="0" y="4037063"/>
              </a:lnTo>
              <a:lnTo>
                <a:pt x="1155113" y="4037063"/>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F3A3608-B523-4FC7-B159-6778028D88F2}">
      <dsp:nvSpPr>
        <dsp:cNvPr id="0" name=""/>
        <dsp:cNvSpPr/>
      </dsp:nvSpPr>
      <dsp:spPr>
        <a:xfrm>
          <a:off x="2264829" y="4686636"/>
          <a:ext cx="8800334" cy="857712"/>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rtl="0">
            <a:lnSpc>
              <a:spcPct val="90000"/>
            </a:lnSpc>
            <a:spcBef>
              <a:spcPct val="0"/>
            </a:spcBef>
            <a:spcAft>
              <a:spcPct val="35000"/>
            </a:spcAft>
          </a:pPr>
          <a:r>
            <a:rPr lang="kk-KZ" sz="2000" kern="1200" dirty="0" smtClean="0"/>
            <a:t>қажет болған жағдайда сыбайлас жемқорлыққа қарсы басқару жүйесіне өзгерістер енгізуге.</a:t>
          </a:r>
          <a:endParaRPr lang="ru-RU" sz="2000" kern="1200" dirty="0"/>
        </a:p>
      </dsp:txBody>
      <dsp:txXfrm>
        <a:off x="2289951" y="4711758"/>
        <a:ext cx="8750090" cy="807468"/>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25F94A-9EC0-4F52-8408-3A8E9E7C3F58}">
      <dsp:nvSpPr>
        <dsp:cNvPr id="0" name=""/>
        <dsp:cNvSpPr/>
      </dsp:nvSpPr>
      <dsp:spPr>
        <a:xfrm rot="5400000">
          <a:off x="278502" y="1100305"/>
          <a:ext cx="1718295" cy="207213"/>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C308E28-06A1-4AF7-8C3C-1C92D940C35E}">
      <dsp:nvSpPr>
        <dsp:cNvPr id="0" name=""/>
        <dsp:cNvSpPr/>
      </dsp:nvSpPr>
      <dsp:spPr>
        <a:xfrm>
          <a:off x="672936" y="2439"/>
          <a:ext cx="2302369" cy="138142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kk-KZ" sz="2000" kern="1200" smtClean="0"/>
            <a:t>Парақорлыққа қарсы саясат</a:t>
          </a:r>
          <a:endParaRPr lang="ru-RU" sz="2000" kern="1200"/>
        </a:p>
      </dsp:txBody>
      <dsp:txXfrm>
        <a:off x="713396" y="42899"/>
        <a:ext cx="2221449" cy="1300501"/>
      </dsp:txXfrm>
    </dsp:sp>
    <dsp:sp modelId="{D6471415-9F03-414D-B5B4-8C0BF4830753}">
      <dsp:nvSpPr>
        <dsp:cNvPr id="0" name=""/>
        <dsp:cNvSpPr/>
      </dsp:nvSpPr>
      <dsp:spPr>
        <a:xfrm rot="5400000">
          <a:off x="278502" y="2827082"/>
          <a:ext cx="1718295" cy="207213"/>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C32A28E-5360-40CB-BA56-FE38755FAAFF}">
      <dsp:nvSpPr>
        <dsp:cNvPr id="0" name=""/>
        <dsp:cNvSpPr/>
      </dsp:nvSpPr>
      <dsp:spPr>
        <a:xfrm>
          <a:off x="672936" y="1729216"/>
          <a:ext cx="2302369" cy="138142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kk-KZ" sz="2000" kern="1200" smtClean="0"/>
            <a:t>Басқарудағы көшбасшылық, міндеттеме және жауапкершілік</a:t>
          </a:r>
          <a:endParaRPr lang="ru-RU" sz="2000" kern="1200"/>
        </a:p>
      </dsp:txBody>
      <dsp:txXfrm>
        <a:off x="713396" y="1769676"/>
        <a:ext cx="2221449" cy="1300501"/>
      </dsp:txXfrm>
    </dsp:sp>
    <dsp:sp modelId="{D91A889A-057B-4E51-AAF8-EC82417091C4}">
      <dsp:nvSpPr>
        <dsp:cNvPr id="0" name=""/>
        <dsp:cNvSpPr/>
      </dsp:nvSpPr>
      <dsp:spPr>
        <a:xfrm>
          <a:off x="1141891" y="3690471"/>
          <a:ext cx="3053670" cy="207213"/>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40AF820-C2A8-4459-8703-F67930962E0C}">
      <dsp:nvSpPr>
        <dsp:cNvPr id="0" name=""/>
        <dsp:cNvSpPr/>
      </dsp:nvSpPr>
      <dsp:spPr>
        <a:xfrm>
          <a:off x="672936" y="3455993"/>
          <a:ext cx="2302369" cy="138142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kk-KZ" sz="2000" kern="1200" smtClean="0"/>
            <a:t>Персоналды бақылау және оқыту</a:t>
          </a:r>
          <a:endParaRPr lang="ru-RU" sz="2000" kern="1200"/>
        </a:p>
      </dsp:txBody>
      <dsp:txXfrm>
        <a:off x="713396" y="3496453"/>
        <a:ext cx="2221449" cy="1300501"/>
      </dsp:txXfrm>
    </dsp:sp>
    <dsp:sp modelId="{7019BA87-FA29-43AB-8144-C79E6E89DA5F}">
      <dsp:nvSpPr>
        <dsp:cNvPr id="0" name=""/>
        <dsp:cNvSpPr/>
      </dsp:nvSpPr>
      <dsp:spPr>
        <a:xfrm rot="16200000">
          <a:off x="3340654" y="2827082"/>
          <a:ext cx="1718295" cy="207213"/>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2F3B3CE-1068-4FF0-940C-23B9A16F50E9}">
      <dsp:nvSpPr>
        <dsp:cNvPr id="0" name=""/>
        <dsp:cNvSpPr/>
      </dsp:nvSpPr>
      <dsp:spPr>
        <a:xfrm>
          <a:off x="3735088" y="3455993"/>
          <a:ext cx="2302369" cy="138142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kk-KZ" sz="2000" kern="1200" smtClean="0"/>
            <a:t>Тәуекелді бағалау</a:t>
          </a:r>
          <a:endParaRPr lang="ru-RU" sz="2000" kern="1200"/>
        </a:p>
      </dsp:txBody>
      <dsp:txXfrm>
        <a:off x="3775548" y="3496453"/>
        <a:ext cx="2221449" cy="1300501"/>
      </dsp:txXfrm>
    </dsp:sp>
    <dsp:sp modelId="{12870FF2-70FC-4E44-825A-8EB5E4DC2618}">
      <dsp:nvSpPr>
        <dsp:cNvPr id="0" name=""/>
        <dsp:cNvSpPr/>
      </dsp:nvSpPr>
      <dsp:spPr>
        <a:xfrm rot="16200000">
          <a:off x="3340654" y="1100305"/>
          <a:ext cx="1718295" cy="207213"/>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9125DB2-26A1-4FE4-B8C7-3BE1D3CF8CF2}">
      <dsp:nvSpPr>
        <dsp:cNvPr id="0" name=""/>
        <dsp:cNvSpPr/>
      </dsp:nvSpPr>
      <dsp:spPr>
        <a:xfrm>
          <a:off x="3735088" y="1729216"/>
          <a:ext cx="2302369" cy="138142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kk-KZ" sz="2000" kern="1200" smtClean="0"/>
            <a:t>Жобалар мен іскер серіктестерге тиісті тексеру</a:t>
          </a:r>
          <a:endParaRPr lang="ru-RU" sz="2000" kern="1200"/>
        </a:p>
      </dsp:txBody>
      <dsp:txXfrm>
        <a:off x="3775548" y="1769676"/>
        <a:ext cx="2221449" cy="1300501"/>
      </dsp:txXfrm>
    </dsp:sp>
    <dsp:sp modelId="{3476CCF4-06F2-44C2-99CE-C72C9209CC4F}">
      <dsp:nvSpPr>
        <dsp:cNvPr id="0" name=""/>
        <dsp:cNvSpPr/>
      </dsp:nvSpPr>
      <dsp:spPr>
        <a:xfrm>
          <a:off x="4204043" y="236916"/>
          <a:ext cx="3053670" cy="207213"/>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284974B-B654-46B2-B669-61BBE975ED70}">
      <dsp:nvSpPr>
        <dsp:cNvPr id="0" name=""/>
        <dsp:cNvSpPr/>
      </dsp:nvSpPr>
      <dsp:spPr>
        <a:xfrm>
          <a:off x="3735088" y="2439"/>
          <a:ext cx="2302369" cy="138142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kk-KZ" sz="2000" kern="1200" smtClean="0"/>
            <a:t>Қаржылық, коммерциялық және шарттық бақылау</a:t>
          </a:r>
          <a:endParaRPr lang="ru-RU" sz="2000" kern="1200"/>
        </a:p>
      </dsp:txBody>
      <dsp:txXfrm>
        <a:off x="3775548" y="42899"/>
        <a:ext cx="2221449" cy="1300501"/>
      </dsp:txXfrm>
    </dsp:sp>
    <dsp:sp modelId="{E93DC8F4-8194-487C-8F76-622C4FFACEDE}">
      <dsp:nvSpPr>
        <dsp:cNvPr id="0" name=""/>
        <dsp:cNvSpPr/>
      </dsp:nvSpPr>
      <dsp:spPr>
        <a:xfrm rot="5400000">
          <a:off x="6402806" y="1100305"/>
          <a:ext cx="1718295" cy="207213"/>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E89C4E6-BC63-4372-89E7-2A67DEB18E01}">
      <dsp:nvSpPr>
        <dsp:cNvPr id="0" name=""/>
        <dsp:cNvSpPr/>
      </dsp:nvSpPr>
      <dsp:spPr>
        <a:xfrm>
          <a:off x="6797239" y="2439"/>
          <a:ext cx="2302369" cy="138142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kk-KZ" sz="2000" kern="1200" smtClean="0"/>
            <a:t>Есеп беру, бақылау, тергеп тексеру және талдау</a:t>
          </a:r>
          <a:endParaRPr lang="ru-RU" sz="2000" kern="1200"/>
        </a:p>
      </dsp:txBody>
      <dsp:txXfrm>
        <a:off x="6837699" y="42899"/>
        <a:ext cx="2221449" cy="1300501"/>
      </dsp:txXfrm>
    </dsp:sp>
    <dsp:sp modelId="{CD6B0CD1-44E0-4D90-BD3B-86CF3D47B2B9}">
      <dsp:nvSpPr>
        <dsp:cNvPr id="0" name=""/>
        <dsp:cNvSpPr/>
      </dsp:nvSpPr>
      <dsp:spPr>
        <a:xfrm>
          <a:off x="6797239" y="1729216"/>
          <a:ext cx="2302369" cy="138142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kk-KZ" sz="2000" kern="1200" smtClean="0"/>
            <a:t>Түзету және үздіксіз жетілдіру</a:t>
          </a:r>
          <a:endParaRPr lang="ru-RU" sz="2000" kern="1200"/>
        </a:p>
      </dsp:txBody>
      <dsp:txXfrm>
        <a:off x="6837699" y="1769676"/>
        <a:ext cx="2221449" cy="13005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BE7B08-87BB-4882-8F0B-BE142E6F4485}">
      <dsp:nvSpPr>
        <dsp:cNvPr id="0" name=""/>
        <dsp:cNvSpPr/>
      </dsp:nvSpPr>
      <dsp:spPr>
        <a:xfrm>
          <a:off x="0" y="914049"/>
          <a:ext cx="10797309" cy="79450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ru-RU" sz="2000" kern="1200" smtClean="0"/>
            <a:t>ЭЫДҰ-ның Сыбайлас жемқорлыққа қарсы комплаенс-бақылауды дамыту жөніндегі ұсыныстары</a:t>
          </a:r>
          <a:endParaRPr lang="ru-RU" sz="2000" kern="1200"/>
        </a:p>
      </dsp:txBody>
      <dsp:txXfrm>
        <a:off x="38784" y="952833"/>
        <a:ext cx="10719741" cy="716935"/>
      </dsp:txXfrm>
    </dsp:sp>
    <dsp:sp modelId="{70CF7A14-E834-45CC-9363-C1CD8CD6DA3D}">
      <dsp:nvSpPr>
        <dsp:cNvPr id="0" name=""/>
        <dsp:cNvSpPr/>
      </dsp:nvSpPr>
      <dsp:spPr>
        <a:xfrm>
          <a:off x="0" y="1766152"/>
          <a:ext cx="10797309" cy="79450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ru-RU" sz="2000" kern="1200" smtClean="0"/>
            <a:t>Ақшаны жылыстатуға, терроризмді қаржыландыруға қарсы күрестің халықаралық стандарттары (ФАТФ)</a:t>
          </a:r>
          <a:endParaRPr lang="ru-RU" sz="2000" kern="1200"/>
        </a:p>
      </dsp:txBody>
      <dsp:txXfrm>
        <a:off x="38784" y="1804936"/>
        <a:ext cx="10719741" cy="716935"/>
      </dsp:txXfrm>
    </dsp:sp>
    <dsp:sp modelId="{2FEF0C56-3173-4D00-90BA-26B0249F5722}">
      <dsp:nvSpPr>
        <dsp:cNvPr id="0" name=""/>
        <dsp:cNvSpPr/>
      </dsp:nvSpPr>
      <dsp:spPr>
        <a:xfrm>
          <a:off x="0" y="2618255"/>
          <a:ext cx="10797309" cy="79450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ru-RU" sz="2000" kern="1200" smtClean="0"/>
            <a:t>Комплаенс құру бойынша Ұлттық әдістемелік ұсыныстар (АҚШ, Ұлыбритания)</a:t>
          </a:r>
          <a:endParaRPr lang="ru-RU" sz="2000" kern="1200"/>
        </a:p>
      </dsp:txBody>
      <dsp:txXfrm>
        <a:off x="38784" y="2657039"/>
        <a:ext cx="10719741" cy="716935"/>
      </dsp:txXfrm>
    </dsp:sp>
    <dsp:sp modelId="{DFD6E101-08BD-4E5F-844E-ADAD4BA78017}">
      <dsp:nvSpPr>
        <dsp:cNvPr id="0" name=""/>
        <dsp:cNvSpPr/>
      </dsp:nvSpPr>
      <dsp:spPr>
        <a:xfrm>
          <a:off x="0" y="3470358"/>
          <a:ext cx="10797309" cy="79450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ru-RU" sz="2000" kern="1200" smtClean="0"/>
            <a:t>2017 жыл</a:t>
          </a:r>
          <a:r>
            <a:rPr lang="kk-KZ" sz="2000" kern="1200" smtClean="0"/>
            <a:t>ғ</a:t>
          </a:r>
          <a:r>
            <a:rPr lang="ru-RU" sz="2000" kern="1200" smtClean="0"/>
            <a:t>ы «Сыбайлас жемқорлыққа қарсы басқару жүйесі» ҚР СТ 3049-2017 Қазақстан ұлттық стандарты қабылданды (мазмұны бойынша төмендегі </a:t>
          </a:r>
          <a:r>
            <a:rPr lang="en-US" sz="2000" kern="1200" smtClean="0"/>
            <a:t>ISO 37001 </a:t>
          </a:r>
          <a:r>
            <a:rPr lang="ru-RU" sz="2000" kern="1200" smtClean="0"/>
            <a:t>стандартына сәйкес). </a:t>
          </a:r>
          <a:endParaRPr lang="ru-RU" sz="2000" kern="1200"/>
        </a:p>
      </dsp:txBody>
      <dsp:txXfrm>
        <a:off x="38784" y="3509142"/>
        <a:ext cx="10719741" cy="716935"/>
      </dsp:txXfrm>
    </dsp:sp>
    <dsp:sp modelId="{2776EEBF-19C7-417B-BCF1-332D5DD64639}">
      <dsp:nvSpPr>
        <dsp:cNvPr id="0" name=""/>
        <dsp:cNvSpPr/>
      </dsp:nvSpPr>
      <dsp:spPr>
        <a:xfrm>
          <a:off x="0" y="4322461"/>
          <a:ext cx="10797309" cy="79450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ru-RU" sz="2000" b="1" kern="1200" smtClean="0"/>
            <a:t>Парақорлыққа қарсы іс-қимыл менеджменті жүйесі. </a:t>
          </a:r>
          <a:r>
            <a:rPr lang="en-US" sz="2000" b="1" kern="1200" smtClean="0"/>
            <a:t>ISO 37001: 2016 </a:t>
          </a:r>
          <a:r>
            <a:rPr lang="ru-RU" sz="2000" b="1" kern="1200" smtClean="0"/>
            <a:t>халықаралық стандарты</a:t>
          </a:r>
          <a:r>
            <a:rPr lang="ru-RU" sz="2000" kern="1200" smtClean="0"/>
            <a:t>. </a:t>
          </a:r>
          <a:endParaRPr lang="ru-RU" sz="2000" kern="1200"/>
        </a:p>
      </dsp:txBody>
      <dsp:txXfrm>
        <a:off x="38784" y="4361245"/>
        <a:ext cx="10719741" cy="71693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D31450-F84D-47CD-9A4D-3E35504BE94D}">
      <dsp:nvSpPr>
        <dsp:cNvPr id="0" name=""/>
        <dsp:cNvSpPr/>
      </dsp:nvSpPr>
      <dsp:spPr>
        <a:xfrm rot="16200000">
          <a:off x="257247" y="-255196"/>
          <a:ext cx="5007429" cy="5517821"/>
        </a:xfrm>
        <a:prstGeom prst="flowChartManualOperati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0" rIns="135726" bIns="0" numCol="1" spcCol="1270" anchor="ctr" anchorCtr="0">
          <a:noAutofit/>
        </a:bodyPr>
        <a:lstStyle/>
        <a:p>
          <a:pPr lvl="0" algn="ctr" defTabSz="933450" rtl="0">
            <a:lnSpc>
              <a:spcPct val="90000"/>
            </a:lnSpc>
            <a:spcBef>
              <a:spcPct val="0"/>
            </a:spcBef>
            <a:spcAft>
              <a:spcPct val="35000"/>
            </a:spcAft>
          </a:pPr>
          <a:r>
            <a:rPr lang="ru-RU" sz="2100" kern="1200" dirty="0" smtClean="0"/>
            <a:t>2019 </a:t>
          </a:r>
          <a:r>
            <a:rPr lang="ru-RU" sz="2100" kern="1200" dirty="0" err="1" smtClean="0"/>
            <a:t>жылғы</a:t>
          </a:r>
          <a:r>
            <a:rPr lang="ru-RU" sz="2100" kern="1200" dirty="0" smtClean="0"/>
            <a:t> </a:t>
          </a:r>
          <a:r>
            <a:rPr lang="ru-RU" sz="2100" kern="1200" dirty="0" err="1" smtClean="0"/>
            <a:t>Сыбайлас</a:t>
          </a:r>
          <a:r>
            <a:rPr lang="ru-RU" sz="2100" kern="1200" dirty="0" smtClean="0"/>
            <a:t> </a:t>
          </a:r>
          <a:r>
            <a:rPr lang="ru-RU" sz="2100" kern="1200" dirty="0" err="1" smtClean="0"/>
            <a:t>жемқорлыққа</a:t>
          </a:r>
          <a:r>
            <a:rPr lang="ru-RU" sz="2100" kern="1200" dirty="0" smtClean="0"/>
            <a:t> </a:t>
          </a:r>
          <a:r>
            <a:rPr lang="ru-RU" sz="2100" kern="1200" dirty="0" err="1" smtClean="0"/>
            <a:t>қарсы</a:t>
          </a:r>
          <a:r>
            <a:rPr lang="ru-RU" sz="2100" kern="1200" dirty="0" smtClean="0"/>
            <a:t> </a:t>
          </a:r>
          <a:r>
            <a:rPr lang="ru-RU" sz="2100" kern="1200" dirty="0" err="1" smtClean="0"/>
            <a:t>ұлттық</a:t>
          </a:r>
          <a:r>
            <a:rPr lang="ru-RU" sz="2100" kern="1200" dirty="0" smtClean="0"/>
            <a:t> </a:t>
          </a:r>
          <a:r>
            <a:rPr lang="ru-RU" sz="2100" kern="1200" dirty="0" err="1" smtClean="0"/>
            <a:t>баяндамада</a:t>
          </a:r>
          <a:r>
            <a:rPr lang="ru-RU" sz="2100" kern="1200" dirty="0" smtClean="0"/>
            <a:t> осы </a:t>
          </a:r>
          <a:r>
            <a:rPr lang="en-US" sz="2100" kern="1200" dirty="0" smtClean="0"/>
            <a:t>ISO 37001:2016 </a:t>
          </a:r>
          <a:r>
            <a:rPr lang="ru-RU" sz="2100" kern="1200" dirty="0" err="1" smtClean="0"/>
            <a:t>халықаралық</a:t>
          </a:r>
          <a:r>
            <a:rPr lang="ru-RU" sz="2100" kern="1200" dirty="0" smtClean="0"/>
            <a:t> </a:t>
          </a:r>
          <a:r>
            <a:rPr lang="ru-RU" sz="2100" kern="1200" dirty="0" err="1" smtClean="0"/>
            <a:t>стандартын</a:t>
          </a:r>
          <a:r>
            <a:rPr lang="ru-RU" sz="2100" kern="1200" dirty="0" smtClean="0"/>
            <a:t> </a:t>
          </a:r>
          <a:r>
            <a:rPr lang="ru-RU" sz="2100" kern="1200" dirty="0" err="1" smtClean="0"/>
            <a:t>Қазақстан</a:t>
          </a:r>
          <a:r>
            <a:rPr lang="ru-RU" sz="2100" kern="1200" dirty="0" smtClean="0"/>
            <a:t> </a:t>
          </a:r>
          <a:r>
            <a:rPr lang="ru-RU" sz="2100" kern="1200" dirty="0" err="1" smtClean="0"/>
            <a:t>Республикасындағы</a:t>
          </a:r>
          <a:r>
            <a:rPr lang="ru-RU" sz="2100" kern="1200" dirty="0" smtClean="0"/>
            <a:t> </a:t>
          </a:r>
          <a:r>
            <a:rPr lang="ru-RU" sz="2100" kern="1200" dirty="0" err="1" smtClean="0"/>
            <a:t>ұйымдарда</a:t>
          </a:r>
          <a:r>
            <a:rPr lang="ru-RU" sz="2100" kern="1200" dirty="0" smtClean="0"/>
            <a:t> </a:t>
          </a:r>
          <a:r>
            <a:rPr lang="ru-RU" sz="2100" kern="1200" dirty="0" err="1" smtClean="0"/>
            <a:t>қолдануды</a:t>
          </a:r>
          <a:r>
            <a:rPr lang="ru-RU" sz="2100" kern="1200" dirty="0" smtClean="0"/>
            <a:t> </a:t>
          </a:r>
          <a:r>
            <a:rPr lang="ru-RU" sz="2100" kern="1200" dirty="0" err="1" smtClean="0"/>
            <a:t>ынталандыру</a:t>
          </a:r>
          <a:r>
            <a:rPr lang="ru-RU" sz="2100" kern="1200" dirty="0" smtClean="0"/>
            <a:t> </a:t>
          </a:r>
          <a:r>
            <a:rPr lang="ru-RU" sz="2100" kern="1200" dirty="0" err="1" smtClean="0"/>
            <a:t>ұсынылған</a:t>
          </a:r>
          <a:r>
            <a:rPr lang="ru-RU" sz="2100" kern="1200" dirty="0" smtClean="0"/>
            <a:t>.</a:t>
          </a:r>
          <a:endParaRPr lang="ru-RU" sz="2100" kern="1200" dirty="0"/>
        </a:p>
      </dsp:txBody>
      <dsp:txXfrm rot="5400000">
        <a:off x="2051" y="1001486"/>
        <a:ext cx="5517821" cy="3004457"/>
      </dsp:txXfrm>
    </dsp:sp>
    <dsp:sp modelId="{7378FAA3-840C-42D0-AE4D-0AD99D7729C6}">
      <dsp:nvSpPr>
        <dsp:cNvPr id="0" name=""/>
        <dsp:cNvSpPr/>
      </dsp:nvSpPr>
      <dsp:spPr>
        <a:xfrm rot="16200000">
          <a:off x="5666430" y="199129"/>
          <a:ext cx="5007429" cy="4609169"/>
        </a:xfrm>
        <a:prstGeom prst="flowChartManualOperati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0" rIns="135726" bIns="0" numCol="1" spcCol="1270" anchor="ctr" anchorCtr="0">
          <a:noAutofit/>
        </a:bodyPr>
        <a:lstStyle/>
        <a:p>
          <a:pPr lvl="0" algn="ctr" defTabSz="933450" rtl="0">
            <a:lnSpc>
              <a:spcPct val="90000"/>
            </a:lnSpc>
            <a:spcBef>
              <a:spcPct val="0"/>
            </a:spcBef>
            <a:spcAft>
              <a:spcPct val="35000"/>
            </a:spcAft>
          </a:pPr>
          <a:r>
            <a:rPr lang="ru-RU" sz="2100" kern="1200" dirty="0" err="1" smtClean="0"/>
            <a:t>Квазимемлекеттік</a:t>
          </a:r>
          <a:r>
            <a:rPr lang="ru-RU" sz="2100" kern="1200" dirty="0" smtClean="0"/>
            <a:t> </a:t>
          </a:r>
          <a:r>
            <a:rPr lang="ru-RU" sz="2100" kern="1200" dirty="0" err="1" smtClean="0"/>
            <a:t>сектордың</a:t>
          </a:r>
          <a:r>
            <a:rPr lang="ru-RU" sz="2100" kern="1200" dirty="0" smtClean="0"/>
            <a:t> 652 </a:t>
          </a:r>
          <a:r>
            <a:rPr lang="ru-RU" sz="2100" kern="1200" dirty="0" err="1" smtClean="0"/>
            <a:t>субъектісінде</a:t>
          </a:r>
          <a:r>
            <a:rPr lang="ru-RU" sz="2100" kern="1200" dirty="0" smtClean="0"/>
            <a:t> </a:t>
          </a:r>
          <a:r>
            <a:rPr lang="ru-RU" sz="2100" kern="1200" dirty="0" err="1" smtClean="0"/>
            <a:t>жобаны</a:t>
          </a:r>
          <a:r>
            <a:rPr lang="ru-RU" sz="2100" kern="1200" dirty="0" smtClean="0"/>
            <a:t> </a:t>
          </a:r>
          <a:r>
            <a:rPr lang="ru-RU" sz="2100" kern="1200" dirty="0" err="1" smtClean="0"/>
            <a:t>іске</a:t>
          </a:r>
          <a:r>
            <a:rPr lang="ru-RU" sz="2100" kern="1200" dirty="0" smtClean="0"/>
            <a:t> </a:t>
          </a:r>
          <a:r>
            <a:rPr lang="ru-RU" sz="2100" kern="1200" dirty="0" err="1" smtClean="0"/>
            <a:t>асыру</a:t>
          </a:r>
          <a:r>
            <a:rPr lang="ru-RU" sz="2100" kern="1200" dirty="0" smtClean="0"/>
            <a:t> </a:t>
          </a:r>
          <a:r>
            <a:rPr lang="ru-RU" sz="2100" kern="1200" dirty="0" err="1" smtClean="0"/>
            <a:t>шеңберінде</a:t>
          </a:r>
          <a:r>
            <a:rPr lang="ru-RU" sz="2100" kern="1200" dirty="0" smtClean="0"/>
            <a:t> </a:t>
          </a:r>
          <a:r>
            <a:rPr lang="ru-RU" sz="2100" kern="1200" dirty="0" err="1" smtClean="0"/>
            <a:t>сыбайлас</a:t>
          </a:r>
          <a:r>
            <a:rPr lang="ru-RU" sz="2100" kern="1200" dirty="0" smtClean="0"/>
            <a:t> </a:t>
          </a:r>
          <a:r>
            <a:rPr lang="ru-RU" sz="2100" kern="1200" dirty="0" err="1" smtClean="0"/>
            <a:t>жемқорлыққа</a:t>
          </a:r>
          <a:r>
            <a:rPr lang="ru-RU" sz="2100" kern="1200" dirty="0" smtClean="0"/>
            <a:t> </a:t>
          </a:r>
          <a:r>
            <a:rPr lang="ru-RU" sz="2100" kern="1200" dirty="0" err="1" smtClean="0"/>
            <a:t>қарсы</a:t>
          </a:r>
          <a:r>
            <a:rPr lang="ru-RU" sz="2100" kern="1200" dirty="0" smtClean="0"/>
            <a:t> </a:t>
          </a:r>
          <a:r>
            <a:rPr lang="ru-RU" sz="2100" kern="1200" dirty="0" err="1" smtClean="0"/>
            <a:t>комплаенс</a:t>
          </a:r>
          <a:r>
            <a:rPr lang="ru-RU" sz="2100" kern="1200" dirty="0" smtClean="0"/>
            <a:t> </a:t>
          </a:r>
          <a:r>
            <a:rPr lang="ru-RU" sz="2100" kern="1200" dirty="0" err="1" smtClean="0"/>
            <a:t>құжаттары</a:t>
          </a:r>
          <a:r>
            <a:rPr lang="ru-RU" sz="2100" kern="1200" dirty="0" smtClean="0"/>
            <a:t> </a:t>
          </a:r>
          <a:r>
            <a:rPr lang="ru-RU" sz="2100" kern="1200" dirty="0" err="1" smtClean="0"/>
            <a:t>әзірленді</a:t>
          </a:r>
          <a:r>
            <a:rPr lang="ru-RU" sz="2100" kern="1200" dirty="0" smtClean="0"/>
            <a:t>. 19 субъект </a:t>
          </a:r>
          <a:r>
            <a:rPr lang="en-US" sz="2100" kern="1200" dirty="0" smtClean="0"/>
            <a:t>ISO 37001/</a:t>
          </a:r>
          <a:r>
            <a:rPr lang="ru-RU" sz="2100" kern="1200" dirty="0" smtClean="0"/>
            <a:t>ҚР СТ 3049-2017 </a:t>
          </a:r>
          <a:r>
            <a:rPr lang="ru-RU" sz="2100" kern="1200" dirty="0" err="1" smtClean="0"/>
            <a:t>стандартына</a:t>
          </a:r>
          <a:r>
            <a:rPr lang="ru-RU" sz="2100" kern="1200" dirty="0" smtClean="0"/>
            <a:t> </a:t>
          </a:r>
          <a:r>
            <a:rPr lang="ru-RU" sz="2100" kern="1200" dirty="0" err="1" smtClean="0"/>
            <a:t>сәйкестігін</a:t>
          </a:r>
          <a:r>
            <a:rPr lang="ru-RU" sz="2100" kern="1200" dirty="0" smtClean="0"/>
            <a:t> </a:t>
          </a:r>
          <a:r>
            <a:rPr lang="ru-RU" sz="2100" kern="1200" dirty="0" err="1" smtClean="0"/>
            <a:t>растады</a:t>
          </a:r>
          <a:r>
            <a:rPr lang="ru-RU" sz="2100" kern="1200" dirty="0" smtClean="0"/>
            <a:t> (</a:t>
          </a:r>
          <a:r>
            <a:rPr lang="ru-RU" sz="2100" kern="1200" dirty="0" err="1" smtClean="0"/>
            <a:t>Мәлімет</a:t>
          </a:r>
          <a:r>
            <a:rPr lang="ru-RU" sz="2100" kern="1200" dirty="0" smtClean="0"/>
            <a:t> 2022 </a:t>
          </a:r>
          <a:r>
            <a:rPr lang="ru-RU" sz="2100" kern="1200" dirty="0" err="1" smtClean="0"/>
            <a:t>жылғы</a:t>
          </a:r>
          <a:r>
            <a:rPr lang="ru-RU" sz="2100" kern="1200" dirty="0" smtClean="0"/>
            <a:t> </a:t>
          </a:r>
          <a:r>
            <a:rPr lang="ru-RU" sz="2100" kern="1200" dirty="0" err="1" smtClean="0"/>
            <a:t>Сыбайлас</a:t>
          </a:r>
          <a:r>
            <a:rPr lang="ru-RU" sz="2100" kern="1200" dirty="0" smtClean="0"/>
            <a:t> </a:t>
          </a:r>
          <a:r>
            <a:rPr lang="ru-RU" sz="2100" kern="1200" dirty="0" err="1" smtClean="0"/>
            <a:t>жемқорлыққа</a:t>
          </a:r>
          <a:r>
            <a:rPr lang="ru-RU" sz="2100" kern="1200" dirty="0" smtClean="0"/>
            <a:t> </a:t>
          </a:r>
          <a:r>
            <a:rPr lang="ru-RU" sz="2100" kern="1200" dirty="0" err="1" smtClean="0"/>
            <a:t>қарсы</a:t>
          </a:r>
          <a:r>
            <a:rPr lang="ru-RU" sz="2100" kern="1200" dirty="0" smtClean="0"/>
            <a:t> </a:t>
          </a:r>
          <a:r>
            <a:rPr lang="ru-RU" sz="2100" kern="1200" dirty="0" err="1" smtClean="0"/>
            <a:t>іс-қимыл</a:t>
          </a:r>
          <a:r>
            <a:rPr lang="ru-RU" sz="2100" kern="1200" dirty="0" smtClean="0"/>
            <a:t> </a:t>
          </a:r>
          <a:r>
            <a:rPr lang="ru-RU" sz="2100" kern="1200" dirty="0" err="1" smtClean="0"/>
            <a:t>туралы</a:t>
          </a:r>
          <a:r>
            <a:rPr lang="ru-RU" sz="2100" kern="1200" dirty="0" smtClean="0"/>
            <a:t> </a:t>
          </a:r>
          <a:r>
            <a:rPr lang="ru-RU" sz="2100" kern="1200" dirty="0" err="1" smtClean="0"/>
            <a:t>ұлттық</a:t>
          </a:r>
          <a:r>
            <a:rPr lang="ru-RU" sz="2100" kern="1200" dirty="0" smtClean="0"/>
            <a:t> </a:t>
          </a:r>
          <a:r>
            <a:rPr lang="ru-RU" sz="2100" kern="1200" dirty="0" err="1" smtClean="0"/>
            <a:t>баяндамадан</a:t>
          </a:r>
          <a:r>
            <a:rPr lang="ru-RU" sz="2100" kern="1200" dirty="0" smtClean="0"/>
            <a:t>).</a:t>
          </a:r>
          <a:endParaRPr lang="ru-RU" sz="2100" kern="1200" dirty="0"/>
        </a:p>
      </dsp:txBody>
      <dsp:txXfrm rot="5400000">
        <a:off x="5865560" y="1001485"/>
        <a:ext cx="4609169" cy="300445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58FADB-3813-4D32-B68D-70B78BB53C64}">
      <dsp:nvSpPr>
        <dsp:cNvPr id="0" name=""/>
        <dsp:cNvSpPr/>
      </dsp:nvSpPr>
      <dsp:spPr>
        <a:xfrm>
          <a:off x="1914" y="765946"/>
          <a:ext cx="2200942" cy="110047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lvl="0" algn="ctr" defTabSz="933450" rtl="0">
            <a:lnSpc>
              <a:spcPct val="90000"/>
            </a:lnSpc>
            <a:spcBef>
              <a:spcPct val="0"/>
            </a:spcBef>
            <a:spcAft>
              <a:spcPct val="35000"/>
            </a:spcAft>
          </a:pPr>
          <a:r>
            <a:rPr lang="ru-RU" sz="2100" kern="1200" smtClean="0"/>
            <a:t>Ірі ұйымдар</a:t>
          </a:r>
          <a:endParaRPr lang="ru-RU" sz="2100" kern="1200"/>
        </a:p>
      </dsp:txBody>
      <dsp:txXfrm>
        <a:off x="34146" y="798178"/>
        <a:ext cx="2136478" cy="1036007"/>
      </dsp:txXfrm>
    </dsp:sp>
    <dsp:sp modelId="{C9DB8A46-F1D8-4097-8A35-67EBAC40FA71}">
      <dsp:nvSpPr>
        <dsp:cNvPr id="0" name=""/>
        <dsp:cNvSpPr/>
      </dsp:nvSpPr>
      <dsp:spPr>
        <a:xfrm>
          <a:off x="2753093" y="765946"/>
          <a:ext cx="2200942" cy="110047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lvl="0" algn="ctr" defTabSz="933450" rtl="0">
            <a:lnSpc>
              <a:spcPct val="90000"/>
            </a:lnSpc>
            <a:spcBef>
              <a:spcPct val="0"/>
            </a:spcBef>
            <a:spcAft>
              <a:spcPct val="35000"/>
            </a:spcAft>
          </a:pPr>
          <a:r>
            <a:rPr lang="ru-RU" sz="2100" kern="1200" dirty="0" err="1" smtClean="0"/>
            <a:t>Шағын</a:t>
          </a:r>
          <a:r>
            <a:rPr lang="ru-RU" sz="2100" kern="1200" dirty="0" smtClean="0"/>
            <a:t> </a:t>
          </a:r>
          <a:r>
            <a:rPr lang="ru-RU" sz="2100" kern="1200" dirty="0" err="1" smtClean="0"/>
            <a:t>және</a:t>
          </a:r>
          <a:r>
            <a:rPr lang="ru-RU" sz="2100" kern="1200" dirty="0" smtClean="0"/>
            <a:t> орта </a:t>
          </a:r>
          <a:r>
            <a:rPr lang="ru-RU" sz="2100" kern="1200" dirty="0" err="1" smtClean="0"/>
            <a:t>кәсіпкерлік</a:t>
          </a:r>
          <a:r>
            <a:rPr lang="ru-RU" sz="2100" kern="1200" dirty="0" smtClean="0"/>
            <a:t> (ШОБ)</a:t>
          </a:r>
          <a:endParaRPr lang="ru-RU" sz="2100" kern="1200" dirty="0"/>
        </a:p>
      </dsp:txBody>
      <dsp:txXfrm>
        <a:off x="2785325" y="798178"/>
        <a:ext cx="2136478" cy="1036007"/>
      </dsp:txXfrm>
    </dsp:sp>
    <dsp:sp modelId="{AF822199-ECF8-4480-A094-FD6B5E905C23}">
      <dsp:nvSpPr>
        <dsp:cNvPr id="0" name=""/>
        <dsp:cNvSpPr/>
      </dsp:nvSpPr>
      <dsp:spPr>
        <a:xfrm>
          <a:off x="5504271" y="765946"/>
          <a:ext cx="2200942" cy="110047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lvl="0" algn="ctr" defTabSz="933450" rtl="0">
            <a:lnSpc>
              <a:spcPct val="90000"/>
            </a:lnSpc>
            <a:spcBef>
              <a:spcPct val="0"/>
            </a:spcBef>
            <a:spcAft>
              <a:spcPct val="35000"/>
            </a:spcAft>
          </a:pPr>
          <a:r>
            <a:rPr lang="ru-RU" sz="2100" kern="1200" smtClean="0"/>
            <a:t>Мемлекеттік және жеке сектор ұйымдары</a:t>
          </a:r>
          <a:endParaRPr lang="ru-RU" sz="2100" kern="1200"/>
        </a:p>
      </dsp:txBody>
      <dsp:txXfrm>
        <a:off x="5536503" y="798178"/>
        <a:ext cx="2136478" cy="1036007"/>
      </dsp:txXfrm>
    </dsp:sp>
    <dsp:sp modelId="{11FA0F6E-E53A-445B-AAF7-59720072EA35}">
      <dsp:nvSpPr>
        <dsp:cNvPr id="0" name=""/>
        <dsp:cNvSpPr/>
      </dsp:nvSpPr>
      <dsp:spPr>
        <a:xfrm>
          <a:off x="8255450" y="765946"/>
          <a:ext cx="2200942" cy="110047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lvl="0" algn="ctr" defTabSz="933450" rtl="0">
            <a:lnSpc>
              <a:spcPct val="90000"/>
            </a:lnSpc>
            <a:spcBef>
              <a:spcPct val="0"/>
            </a:spcBef>
            <a:spcAft>
              <a:spcPct val="35000"/>
            </a:spcAft>
          </a:pPr>
          <a:r>
            <a:rPr lang="ru-RU" sz="2100" kern="1200" smtClean="0"/>
            <a:t>Үкіметтік емес ұйымдар (ҮЕҰ)</a:t>
          </a:r>
          <a:endParaRPr lang="ru-RU" sz="2100" kern="1200"/>
        </a:p>
      </dsp:txBody>
      <dsp:txXfrm>
        <a:off x="8287682" y="798178"/>
        <a:ext cx="2136478" cy="103600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0AF753-7EDC-4A33-A0D8-33757399502E}">
      <dsp:nvSpPr>
        <dsp:cNvPr id="0" name=""/>
        <dsp:cNvSpPr/>
      </dsp:nvSpPr>
      <dsp:spPr>
        <a:xfrm>
          <a:off x="0" y="0"/>
          <a:ext cx="1477328" cy="1477328"/>
        </a:xfrm>
        <a:prstGeom prst="pie">
          <a:avLst>
            <a:gd name="adj1" fmla="val 5400000"/>
            <a:gd name="adj2" fmla="val 1620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EF9F0E-E11F-4FEB-82AC-C0EE7CA13810}">
      <dsp:nvSpPr>
        <dsp:cNvPr id="0" name=""/>
        <dsp:cNvSpPr/>
      </dsp:nvSpPr>
      <dsp:spPr>
        <a:xfrm>
          <a:off x="738663" y="0"/>
          <a:ext cx="9864679" cy="1477328"/>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ctr" defTabSz="1289050" rtl="0">
            <a:lnSpc>
              <a:spcPct val="90000"/>
            </a:lnSpc>
            <a:spcBef>
              <a:spcPct val="0"/>
            </a:spcBef>
            <a:spcAft>
              <a:spcPct val="35000"/>
            </a:spcAft>
          </a:pPr>
          <a:r>
            <a:rPr lang="ru-RU" sz="2900" kern="1200" dirty="0" err="1" smtClean="0"/>
            <a:t>Бұл</a:t>
          </a:r>
          <a:r>
            <a:rPr lang="ru-RU" sz="2900" kern="1200" dirty="0" smtClean="0"/>
            <a:t> стандарт </a:t>
          </a:r>
          <a:r>
            <a:rPr lang="ru-RU" sz="2900" kern="1200" dirty="0" err="1" smtClean="0"/>
            <a:t>келесі</a:t>
          </a:r>
          <a:r>
            <a:rPr lang="ru-RU" sz="2900" kern="1200" dirty="0" smtClean="0"/>
            <a:t> </a:t>
          </a:r>
          <a:r>
            <a:rPr lang="ru-RU" sz="2900" kern="1200" dirty="0" err="1" smtClean="0"/>
            <a:t>ұйымдар</a:t>
          </a:r>
          <a:r>
            <a:rPr lang="ru-RU" sz="2900" kern="1200" dirty="0" smtClean="0"/>
            <a:t> </a:t>
          </a:r>
          <a:r>
            <a:rPr lang="ru-RU" sz="2900" kern="1200" dirty="0" err="1" smtClean="0"/>
            <a:t>тарапынан</a:t>
          </a:r>
          <a:r>
            <a:rPr lang="ru-RU" sz="2900" kern="1200" dirty="0" smtClean="0"/>
            <a:t> </a:t>
          </a:r>
          <a:r>
            <a:rPr lang="ru-RU" sz="2900" kern="1200" dirty="0" err="1" smtClean="0"/>
            <a:t>сыбайлас</a:t>
          </a:r>
          <a:r>
            <a:rPr lang="ru-RU" sz="2900" kern="1200" dirty="0" smtClean="0"/>
            <a:t> </a:t>
          </a:r>
          <a:r>
            <a:rPr lang="ru-RU" sz="2900" kern="1200" dirty="0" err="1" smtClean="0"/>
            <a:t>жемқорлыққа</a:t>
          </a:r>
          <a:r>
            <a:rPr lang="ru-RU" sz="2900" kern="1200" dirty="0" smtClean="0"/>
            <a:t> </a:t>
          </a:r>
          <a:r>
            <a:rPr lang="ru-RU" sz="2900" kern="1200" dirty="0" err="1" smtClean="0"/>
            <a:t>қарсы</a:t>
          </a:r>
          <a:r>
            <a:rPr lang="ru-RU" sz="2900" kern="1200" dirty="0" smtClean="0"/>
            <a:t> </a:t>
          </a:r>
          <a:r>
            <a:rPr lang="ru-RU" sz="2900" kern="1200" dirty="0" err="1" smtClean="0"/>
            <a:t>күрестерінде</a:t>
          </a:r>
          <a:r>
            <a:rPr lang="ru-RU" sz="2900" kern="1200" dirty="0" smtClean="0"/>
            <a:t> </a:t>
          </a:r>
          <a:r>
            <a:rPr lang="ru-RU" sz="2900" kern="1200" dirty="0" err="1" smtClean="0"/>
            <a:t>қолданыста</a:t>
          </a:r>
          <a:r>
            <a:rPr lang="ru-RU" sz="2900" kern="1200" dirty="0" smtClean="0"/>
            <a:t> бола </a:t>
          </a:r>
          <a:r>
            <a:rPr lang="ru-RU" sz="2900" kern="1200" dirty="0" err="1" smtClean="0"/>
            <a:t>алады</a:t>
          </a:r>
          <a:r>
            <a:rPr lang="ru-RU" sz="2900" kern="1200" dirty="0" smtClean="0"/>
            <a:t>:</a:t>
          </a:r>
          <a:endParaRPr lang="ru-RU" sz="2900" kern="1200" dirty="0"/>
        </a:p>
      </dsp:txBody>
      <dsp:txXfrm>
        <a:off x="738663" y="0"/>
        <a:ext cx="9864679" cy="147732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A64465-6CB7-4229-B258-3D29CD227304}">
      <dsp:nvSpPr>
        <dsp:cNvPr id="0" name=""/>
        <dsp:cNvSpPr/>
      </dsp:nvSpPr>
      <dsp:spPr>
        <a:xfrm>
          <a:off x="0" y="162160"/>
          <a:ext cx="9472757" cy="1190242"/>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ru-RU" sz="2100" kern="1200" dirty="0" smtClean="0"/>
            <a:t>Осы стандарт </a:t>
          </a:r>
          <a:r>
            <a:rPr lang="ru-RU" sz="2100" kern="1200" dirty="0" err="1" smtClean="0"/>
            <a:t>әмбебап</a:t>
          </a:r>
          <a:r>
            <a:rPr lang="ru-RU" sz="2100" kern="1200" dirty="0" smtClean="0"/>
            <a:t> </a:t>
          </a:r>
          <a:r>
            <a:rPr lang="ru-RU" sz="2100" kern="1200" dirty="0" err="1" smtClean="0"/>
            <a:t>және</a:t>
          </a:r>
          <a:r>
            <a:rPr lang="ru-RU" sz="2100" kern="1200" dirty="0" smtClean="0"/>
            <a:t> </a:t>
          </a:r>
          <a:r>
            <a:rPr lang="ru-RU" sz="2100" kern="1200" dirty="0" err="1" smtClean="0"/>
            <a:t>барлық</a:t>
          </a:r>
          <a:r>
            <a:rPr lang="ru-RU" sz="2100" kern="1200" dirty="0" smtClean="0"/>
            <a:t> </a:t>
          </a:r>
          <a:r>
            <a:rPr lang="ru-RU" sz="2100" kern="1200" dirty="0" err="1" smtClean="0"/>
            <a:t>ұйымдарға</a:t>
          </a:r>
          <a:r>
            <a:rPr lang="ru-RU" sz="2100" kern="1200" dirty="0" smtClean="0"/>
            <a:t> </a:t>
          </a:r>
          <a:r>
            <a:rPr lang="ru-RU" sz="2100" kern="1200" dirty="0" err="1" smtClean="0"/>
            <a:t>қызмет</a:t>
          </a:r>
          <a:r>
            <a:rPr lang="ru-RU" sz="2100" kern="1200" dirty="0" smtClean="0"/>
            <a:t> </a:t>
          </a:r>
          <a:r>
            <a:rPr lang="ru-RU" sz="2100" kern="1200" dirty="0" err="1" smtClean="0"/>
            <a:t>түріне</a:t>
          </a:r>
          <a:r>
            <a:rPr lang="ru-RU" sz="2100" kern="1200" dirty="0" smtClean="0"/>
            <a:t>, </a:t>
          </a:r>
          <a:r>
            <a:rPr lang="ru-RU" sz="2100" kern="1200" dirty="0" err="1" smtClean="0"/>
            <a:t>көлеміне</a:t>
          </a:r>
          <a:r>
            <a:rPr lang="ru-RU" sz="2100" kern="1200" dirty="0" smtClean="0"/>
            <a:t> </a:t>
          </a:r>
          <a:r>
            <a:rPr lang="ru-RU" sz="2100" kern="1200" dirty="0" err="1" smtClean="0"/>
            <a:t>немесе</a:t>
          </a:r>
          <a:r>
            <a:rPr lang="ru-RU" sz="2100" kern="1200" dirty="0" smtClean="0"/>
            <a:t> </a:t>
          </a:r>
          <a:r>
            <a:rPr lang="ru-RU" sz="2100" kern="1200" dirty="0" err="1" smtClean="0"/>
            <a:t>сипатына</a:t>
          </a:r>
          <a:r>
            <a:rPr lang="ru-RU" sz="2100" kern="1200" dirty="0" smtClean="0"/>
            <a:t> </a:t>
          </a:r>
          <a:r>
            <a:rPr lang="ru-RU" sz="2100" kern="1200" dirty="0" err="1" smtClean="0"/>
            <a:t>қарамастан</a:t>
          </a:r>
          <a:r>
            <a:rPr lang="ru-RU" sz="2100" kern="1200" dirty="0" smtClean="0"/>
            <a:t> (</a:t>
          </a:r>
          <a:r>
            <a:rPr lang="ru-RU" sz="2100" kern="1200" dirty="0" err="1" smtClean="0"/>
            <a:t>немесе</a:t>
          </a:r>
          <a:r>
            <a:rPr lang="ru-RU" sz="2100" kern="1200" dirty="0" smtClean="0"/>
            <a:t> </a:t>
          </a:r>
          <a:r>
            <a:rPr lang="ru-RU" sz="2100" kern="1200" dirty="0" err="1" smtClean="0"/>
            <a:t>ұйымның</a:t>
          </a:r>
          <a:r>
            <a:rPr lang="ru-RU" sz="2100" kern="1200" dirty="0" smtClean="0"/>
            <a:t> </a:t>
          </a:r>
          <a:r>
            <a:rPr lang="ru-RU" sz="2100" kern="1200" dirty="0" err="1" smtClean="0"/>
            <a:t>бөліктеріне</a:t>
          </a:r>
          <a:r>
            <a:rPr lang="ru-RU" sz="2100" kern="1200" dirty="0" smtClean="0"/>
            <a:t>) </a:t>
          </a:r>
          <a:r>
            <a:rPr lang="ru-RU" sz="2100" kern="1200" dirty="0" err="1" smtClean="0"/>
            <a:t>қолданыла</a:t>
          </a:r>
          <a:r>
            <a:rPr lang="ru-RU" sz="2100" kern="1200" dirty="0" smtClean="0"/>
            <a:t> </a:t>
          </a:r>
          <a:r>
            <a:rPr lang="ru-RU" sz="2100" kern="1200" dirty="0" err="1" smtClean="0"/>
            <a:t>алады</a:t>
          </a:r>
          <a:r>
            <a:rPr lang="ru-RU" sz="2100" kern="1200" dirty="0" smtClean="0"/>
            <a:t>. </a:t>
          </a:r>
          <a:endParaRPr lang="ru-RU" sz="2100" kern="1200" dirty="0"/>
        </a:p>
      </dsp:txBody>
      <dsp:txXfrm>
        <a:off x="58103" y="220263"/>
        <a:ext cx="9356551" cy="107403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BF2960-DD3C-42E0-B045-AA75F670F0D8}">
      <dsp:nvSpPr>
        <dsp:cNvPr id="0" name=""/>
        <dsp:cNvSpPr/>
      </dsp:nvSpPr>
      <dsp:spPr>
        <a:xfrm>
          <a:off x="899603" y="13063"/>
          <a:ext cx="4776781" cy="4776781"/>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066800" rtl="0">
            <a:lnSpc>
              <a:spcPct val="90000"/>
            </a:lnSpc>
            <a:spcBef>
              <a:spcPct val="0"/>
            </a:spcBef>
            <a:spcAft>
              <a:spcPct val="35000"/>
            </a:spcAft>
          </a:pPr>
          <a:r>
            <a:rPr lang="en-US" sz="2400" kern="1200" dirty="0" smtClean="0"/>
            <a:t>ISO 37001 </a:t>
          </a:r>
          <a:r>
            <a:rPr lang="ru-RU" sz="2400" kern="1200" dirty="0" err="1" smtClean="0"/>
            <a:t>талап</a:t>
          </a:r>
          <a:r>
            <a:rPr lang="ru-RU" sz="2400" kern="1200" dirty="0" smtClean="0"/>
            <a:t> </a:t>
          </a:r>
          <a:r>
            <a:rPr lang="ru-RU" sz="2400" kern="1200" dirty="0" err="1" smtClean="0"/>
            <a:t>ететін</a:t>
          </a:r>
          <a:r>
            <a:rPr lang="ru-RU" sz="2400" kern="1200" dirty="0" smtClean="0"/>
            <a:t> </a:t>
          </a:r>
          <a:r>
            <a:rPr lang="ru-RU" sz="2400" kern="1200" dirty="0" err="1" smtClean="0"/>
            <a:t>шаралар</a:t>
          </a:r>
          <a:r>
            <a:rPr lang="ru-RU" sz="2400" kern="1200" dirty="0" smtClean="0"/>
            <a:t> </a:t>
          </a:r>
          <a:r>
            <a:rPr lang="ru-RU" sz="2400" kern="1200" dirty="0" err="1" smtClean="0"/>
            <a:t>қолданыстағы</a:t>
          </a:r>
          <a:r>
            <a:rPr lang="ru-RU" sz="2400" kern="1200" dirty="0" smtClean="0"/>
            <a:t> менеджмент </a:t>
          </a:r>
          <a:r>
            <a:rPr lang="ru-RU" sz="2400" kern="1200" dirty="0" err="1" smtClean="0"/>
            <a:t>процестерімен</a:t>
          </a:r>
          <a:r>
            <a:rPr lang="ru-RU" sz="2400" kern="1200" dirty="0" smtClean="0"/>
            <a:t> </a:t>
          </a:r>
          <a:r>
            <a:rPr lang="ru-RU" sz="2400" kern="1200" dirty="0" err="1" smtClean="0"/>
            <a:t>және</a:t>
          </a:r>
          <a:r>
            <a:rPr lang="ru-RU" sz="2400" kern="1200" dirty="0" smtClean="0"/>
            <a:t> </a:t>
          </a:r>
          <a:r>
            <a:rPr lang="ru-RU" sz="2400" kern="1200" dirty="0" err="1" smtClean="0"/>
            <a:t>басқару</a:t>
          </a:r>
          <a:r>
            <a:rPr lang="ru-RU" sz="2400" kern="1200" dirty="0" smtClean="0"/>
            <a:t> </a:t>
          </a:r>
          <a:r>
            <a:rPr lang="ru-RU" sz="2400" kern="1200" dirty="0" err="1" smtClean="0"/>
            <a:t>элементтерімен</a:t>
          </a:r>
          <a:r>
            <a:rPr lang="ru-RU" sz="2400" kern="1200" dirty="0" smtClean="0"/>
            <a:t> </a:t>
          </a:r>
          <a:r>
            <a:rPr lang="ru-RU" sz="2400" kern="1200" dirty="0" err="1" smtClean="0"/>
            <a:t>біріктіріле</a:t>
          </a:r>
          <a:r>
            <a:rPr lang="ru-RU" sz="2400" kern="1200" dirty="0" smtClean="0"/>
            <a:t> </a:t>
          </a:r>
          <a:r>
            <a:rPr lang="ru-RU" sz="2400" kern="1200" dirty="0" err="1" smtClean="0"/>
            <a:t>алады</a:t>
          </a:r>
          <a:r>
            <a:rPr lang="ru-RU" sz="2400" kern="1200" dirty="0" smtClean="0"/>
            <a:t>.</a:t>
          </a:r>
          <a:endParaRPr lang="ru-RU" sz="2400" kern="1200" dirty="0"/>
        </a:p>
      </dsp:txBody>
      <dsp:txXfrm>
        <a:off x="1566631" y="576349"/>
        <a:ext cx="2754180" cy="3650210"/>
      </dsp:txXfrm>
    </dsp:sp>
    <dsp:sp modelId="{D007E6A1-B320-4716-B358-458866992E1A}">
      <dsp:nvSpPr>
        <dsp:cNvPr id="0" name=""/>
        <dsp:cNvSpPr/>
      </dsp:nvSpPr>
      <dsp:spPr>
        <a:xfrm>
          <a:off x="4342328" y="13063"/>
          <a:ext cx="4776781" cy="4776781"/>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066800" rtl="0">
            <a:lnSpc>
              <a:spcPct val="90000"/>
            </a:lnSpc>
            <a:spcBef>
              <a:spcPct val="0"/>
            </a:spcBef>
            <a:spcAft>
              <a:spcPct val="35000"/>
            </a:spcAft>
          </a:pPr>
          <a:r>
            <a:rPr lang="ru-RU" sz="2400" kern="1200" smtClean="0"/>
            <a:t>Ол, мысалы, </a:t>
          </a:r>
          <a:r>
            <a:rPr lang="en-US" sz="2400" kern="1200" smtClean="0"/>
            <a:t>ISO </a:t>
          </a:r>
          <a:r>
            <a:rPr lang="en-US" sz="2400" kern="1200" dirty="0" smtClean="0"/>
            <a:t>9001 </a:t>
          </a:r>
          <a:r>
            <a:rPr lang="ru-RU" sz="2400" kern="1200" dirty="0" err="1" smtClean="0"/>
            <a:t>стандартымен</a:t>
          </a:r>
          <a:r>
            <a:rPr lang="ru-RU" sz="2400" kern="1200" dirty="0" smtClean="0"/>
            <a:t> </a:t>
          </a:r>
          <a:r>
            <a:rPr lang="ru-RU" sz="2400" kern="1200" dirty="0" err="1" smtClean="0"/>
            <a:t>оңай</a:t>
          </a:r>
          <a:r>
            <a:rPr lang="ru-RU" sz="2400" kern="1200" dirty="0" smtClean="0"/>
            <a:t> </a:t>
          </a:r>
          <a:r>
            <a:rPr lang="ru-RU" sz="2400" kern="1200" dirty="0" err="1" smtClean="0"/>
            <a:t>интеграциялау</a:t>
          </a:r>
          <a:r>
            <a:rPr lang="ru-RU" sz="2400" kern="1200" dirty="0" smtClean="0"/>
            <a:t> </a:t>
          </a:r>
          <a:r>
            <a:rPr lang="ru-RU" sz="2400" kern="1200" dirty="0" err="1" smtClean="0"/>
            <a:t>үшін</a:t>
          </a:r>
          <a:r>
            <a:rPr lang="ru-RU" sz="2400" kern="1200" dirty="0" smtClean="0"/>
            <a:t> </a:t>
          </a:r>
          <a:r>
            <a:rPr lang="en-US" sz="2400" kern="1200" dirty="0" smtClean="0"/>
            <a:t>ISO </a:t>
          </a:r>
          <a:r>
            <a:rPr lang="ru-RU" sz="2400" kern="1200" dirty="0" smtClean="0"/>
            <a:t>менеджмент </a:t>
          </a:r>
          <a:r>
            <a:rPr lang="ru-RU" sz="2400" kern="1200" dirty="0" err="1" smtClean="0"/>
            <a:t>жүйесі</a:t>
          </a:r>
          <a:r>
            <a:rPr lang="ru-RU" sz="2400" kern="1200" dirty="0" smtClean="0"/>
            <a:t> </a:t>
          </a:r>
          <a:r>
            <a:rPr lang="ru-RU" sz="2400" kern="1200" dirty="0" err="1" smtClean="0"/>
            <a:t>стандарттарының</a:t>
          </a:r>
          <a:r>
            <a:rPr lang="ru-RU" sz="2400" kern="1200" dirty="0" smtClean="0"/>
            <a:t> </a:t>
          </a:r>
          <a:r>
            <a:rPr lang="ru-RU" sz="2400" kern="1200" dirty="0" err="1" smtClean="0"/>
            <a:t>жалпы</a:t>
          </a:r>
          <a:r>
            <a:rPr lang="ru-RU" sz="2400" kern="1200" dirty="0" smtClean="0"/>
            <a:t> </a:t>
          </a:r>
          <a:r>
            <a:rPr lang="ru-RU" sz="2400" kern="1200" dirty="0" err="1" smtClean="0"/>
            <a:t>жоғары</a:t>
          </a:r>
          <a:r>
            <a:rPr lang="ru-RU" sz="2400" kern="1200" dirty="0" smtClean="0"/>
            <a:t> </a:t>
          </a:r>
          <a:r>
            <a:rPr lang="ru-RU" sz="2400" kern="1200" dirty="0" err="1" smtClean="0"/>
            <a:t>деңгейлі</a:t>
          </a:r>
          <a:r>
            <a:rPr lang="ru-RU" sz="2400" kern="1200" dirty="0" smtClean="0"/>
            <a:t> </a:t>
          </a:r>
          <a:r>
            <a:rPr lang="ru-RU" sz="2400" kern="1200" dirty="0" err="1" smtClean="0"/>
            <a:t>құрылымына</a:t>
          </a:r>
          <a:r>
            <a:rPr lang="ru-RU" sz="2400" kern="1200" dirty="0" smtClean="0"/>
            <a:t> </a:t>
          </a:r>
          <a:r>
            <a:rPr lang="ru-RU" sz="2400" kern="1200" dirty="0" err="1" smtClean="0"/>
            <a:t>бағынады</a:t>
          </a:r>
          <a:r>
            <a:rPr lang="ru-RU" sz="2400" kern="1200" dirty="0" smtClean="0"/>
            <a:t>.</a:t>
          </a:r>
          <a:endParaRPr lang="ru-RU" sz="2400" kern="1200" dirty="0"/>
        </a:p>
      </dsp:txBody>
      <dsp:txXfrm>
        <a:off x="5697901" y="576349"/>
        <a:ext cx="2754180" cy="365021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A359FB-9D67-405D-AE00-412797D8B8FA}">
      <dsp:nvSpPr>
        <dsp:cNvPr id="0" name=""/>
        <dsp:cNvSpPr/>
      </dsp:nvSpPr>
      <dsp:spPr>
        <a:xfrm>
          <a:off x="2929" y="250171"/>
          <a:ext cx="2290878" cy="916351"/>
        </a:xfrm>
        <a:prstGeom prst="chevr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0160" rIns="0" bIns="10160" numCol="1" spcCol="1270" anchor="ctr" anchorCtr="0">
          <a:noAutofit/>
        </a:bodyPr>
        <a:lstStyle/>
        <a:p>
          <a:pPr lvl="0" algn="ctr" defTabSz="711200" rtl="0">
            <a:lnSpc>
              <a:spcPct val="90000"/>
            </a:lnSpc>
            <a:spcBef>
              <a:spcPct val="0"/>
            </a:spcBef>
            <a:spcAft>
              <a:spcPct val="35000"/>
            </a:spcAft>
          </a:pPr>
          <a:r>
            <a:rPr lang="ru-RU" sz="1600" kern="1200" dirty="0" smtClean="0"/>
            <a:t>1. </a:t>
          </a:r>
          <a:r>
            <a:rPr lang="ru-RU" sz="1600" b="1" kern="1200" dirty="0" smtClean="0"/>
            <a:t>Ә</a:t>
          </a:r>
          <a:r>
            <a:rPr lang="kk-KZ" sz="1600" b="1" kern="1200" dirty="0" smtClean="0"/>
            <a:t>зірлену</a:t>
          </a:r>
          <a:endParaRPr lang="ru-RU" sz="1600" kern="1200" dirty="0"/>
        </a:p>
      </dsp:txBody>
      <dsp:txXfrm>
        <a:off x="461105" y="250171"/>
        <a:ext cx="1374527" cy="916351"/>
      </dsp:txXfrm>
    </dsp:sp>
    <dsp:sp modelId="{64AFEB6B-3948-42AF-AD35-D3E1D7821F13}">
      <dsp:nvSpPr>
        <dsp:cNvPr id="0" name=""/>
        <dsp:cNvSpPr/>
      </dsp:nvSpPr>
      <dsp:spPr>
        <a:xfrm>
          <a:off x="1995993" y="328061"/>
          <a:ext cx="1901428" cy="760571"/>
        </a:xfrm>
        <a:prstGeom prst="chevron">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lvl="0" algn="ctr" defTabSz="711200" rtl="0">
            <a:lnSpc>
              <a:spcPct val="90000"/>
            </a:lnSpc>
            <a:spcBef>
              <a:spcPct val="0"/>
            </a:spcBef>
            <a:spcAft>
              <a:spcPct val="35000"/>
            </a:spcAft>
          </a:pPr>
          <a:r>
            <a:rPr lang="ru-RU" sz="1600" kern="1200" smtClean="0"/>
            <a:t>Жоспарлау</a:t>
          </a:r>
          <a:endParaRPr lang="ru-RU" sz="1600" kern="1200"/>
        </a:p>
      </dsp:txBody>
      <dsp:txXfrm>
        <a:off x="2376279" y="328061"/>
        <a:ext cx="1140857" cy="760571"/>
      </dsp:txXfrm>
    </dsp:sp>
    <dsp:sp modelId="{DC9C3293-C597-4D1A-BD41-A90E21B6804E}">
      <dsp:nvSpPr>
        <dsp:cNvPr id="0" name=""/>
        <dsp:cNvSpPr/>
      </dsp:nvSpPr>
      <dsp:spPr>
        <a:xfrm>
          <a:off x="3631222" y="328061"/>
          <a:ext cx="1901428" cy="760571"/>
        </a:xfrm>
        <a:prstGeom prst="chevron">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lvl="0" algn="ctr" defTabSz="711200" rtl="0">
            <a:lnSpc>
              <a:spcPct val="90000"/>
            </a:lnSpc>
            <a:spcBef>
              <a:spcPct val="0"/>
            </a:spcBef>
            <a:spcAft>
              <a:spcPct val="35000"/>
            </a:spcAft>
          </a:pPr>
          <a:r>
            <a:rPr lang="ru-RU" sz="1600" kern="1200" smtClean="0"/>
            <a:t>Тәуекелдерді бағалу</a:t>
          </a:r>
          <a:endParaRPr lang="ru-RU" sz="1600" kern="1200"/>
        </a:p>
      </dsp:txBody>
      <dsp:txXfrm>
        <a:off x="4011508" y="328061"/>
        <a:ext cx="1140857" cy="760571"/>
      </dsp:txXfrm>
    </dsp:sp>
    <dsp:sp modelId="{74AAB086-C7C5-4295-A1CC-0738AB94CE7E}">
      <dsp:nvSpPr>
        <dsp:cNvPr id="0" name=""/>
        <dsp:cNvSpPr/>
      </dsp:nvSpPr>
      <dsp:spPr>
        <a:xfrm>
          <a:off x="5266451" y="328061"/>
          <a:ext cx="1901428" cy="760571"/>
        </a:xfrm>
        <a:prstGeom prst="chevron">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lvl="0" algn="ctr" defTabSz="711200" rtl="0">
            <a:lnSpc>
              <a:spcPct val="90000"/>
            </a:lnSpc>
            <a:spcBef>
              <a:spcPct val="0"/>
            </a:spcBef>
            <a:spcAft>
              <a:spcPct val="35000"/>
            </a:spcAft>
          </a:pPr>
          <a:r>
            <a:rPr lang="ru-RU" sz="1600" kern="1200" smtClean="0"/>
            <a:t>Ұйымдастырушылық орта</a:t>
          </a:r>
          <a:endParaRPr lang="ru-RU" sz="1600" kern="1200"/>
        </a:p>
      </dsp:txBody>
      <dsp:txXfrm>
        <a:off x="5646737" y="328061"/>
        <a:ext cx="1140857" cy="760571"/>
      </dsp:txXfrm>
    </dsp:sp>
    <dsp:sp modelId="{56AD20C8-31A4-4BC5-BDCA-7AF6750B1E6E}">
      <dsp:nvSpPr>
        <dsp:cNvPr id="0" name=""/>
        <dsp:cNvSpPr/>
      </dsp:nvSpPr>
      <dsp:spPr>
        <a:xfrm>
          <a:off x="6901680" y="328061"/>
          <a:ext cx="1901428" cy="760571"/>
        </a:xfrm>
        <a:prstGeom prst="chevron">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lvl="0" algn="ctr" defTabSz="711200" rtl="0">
            <a:lnSpc>
              <a:spcPct val="90000"/>
            </a:lnSpc>
            <a:spcBef>
              <a:spcPct val="0"/>
            </a:spcBef>
            <a:spcAft>
              <a:spcPct val="35000"/>
            </a:spcAft>
          </a:pPr>
          <a:r>
            <a:rPr lang="ru-RU" sz="1600" kern="1200" smtClean="0"/>
            <a:t>Басқару органдары</a:t>
          </a:r>
          <a:endParaRPr lang="ru-RU" sz="1600" kern="1200"/>
        </a:p>
      </dsp:txBody>
      <dsp:txXfrm>
        <a:off x="7281966" y="328061"/>
        <a:ext cx="1140857" cy="760571"/>
      </dsp:txXfrm>
    </dsp:sp>
    <dsp:sp modelId="{3CA9D760-1FBC-4C7B-A3AD-035440CD382A}">
      <dsp:nvSpPr>
        <dsp:cNvPr id="0" name=""/>
        <dsp:cNvSpPr/>
      </dsp:nvSpPr>
      <dsp:spPr>
        <a:xfrm>
          <a:off x="8536908" y="328061"/>
          <a:ext cx="1901428" cy="760571"/>
        </a:xfrm>
        <a:prstGeom prst="chevron">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lvl="0" algn="ctr" defTabSz="711200" rtl="0">
            <a:lnSpc>
              <a:spcPct val="90000"/>
            </a:lnSpc>
            <a:spcBef>
              <a:spcPct val="0"/>
            </a:spcBef>
            <a:spcAft>
              <a:spcPct val="35000"/>
            </a:spcAft>
          </a:pPr>
          <a:r>
            <a:rPr lang="kk-KZ" sz="1600" kern="1200" smtClean="0"/>
            <a:t>Комплаенс қызметы</a:t>
          </a:r>
          <a:endParaRPr lang="ru-RU" sz="1600" kern="1200"/>
        </a:p>
      </dsp:txBody>
      <dsp:txXfrm>
        <a:off x="8917194" y="328061"/>
        <a:ext cx="1140857" cy="760571"/>
      </dsp:txXfrm>
    </dsp:sp>
    <dsp:sp modelId="{B774136C-4F09-4B8F-9757-8A4B5309EE95}">
      <dsp:nvSpPr>
        <dsp:cNvPr id="0" name=""/>
        <dsp:cNvSpPr/>
      </dsp:nvSpPr>
      <dsp:spPr>
        <a:xfrm>
          <a:off x="2929" y="1294812"/>
          <a:ext cx="2290878" cy="916351"/>
        </a:xfrm>
        <a:prstGeom prst="chevr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0160" rIns="0" bIns="10160" numCol="1" spcCol="1270" anchor="ctr" anchorCtr="0">
          <a:noAutofit/>
        </a:bodyPr>
        <a:lstStyle/>
        <a:p>
          <a:pPr lvl="0" algn="ctr" defTabSz="711200" rtl="0">
            <a:lnSpc>
              <a:spcPct val="90000"/>
            </a:lnSpc>
            <a:spcBef>
              <a:spcPct val="0"/>
            </a:spcBef>
            <a:spcAft>
              <a:spcPct val="35000"/>
            </a:spcAft>
          </a:pPr>
          <a:r>
            <a:rPr lang="ru-RU" sz="1600" kern="1200" smtClean="0"/>
            <a:t>2. </a:t>
          </a:r>
          <a:r>
            <a:rPr lang="ru-RU" sz="1600" b="1" kern="1200" smtClean="0"/>
            <a:t>Қолдау</a:t>
          </a:r>
          <a:endParaRPr lang="ru-RU" sz="1600" kern="1200"/>
        </a:p>
      </dsp:txBody>
      <dsp:txXfrm>
        <a:off x="461105" y="1294812"/>
        <a:ext cx="1374527" cy="916351"/>
      </dsp:txXfrm>
    </dsp:sp>
    <dsp:sp modelId="{054BF91D-1E2C-4A20-9F76-7B54B577CA14}">
      <dsp:nvSpPr>
        <dsp:cNvPr id="0" name=""/>
        <dsp:cNvSpPr/>
      </dsp:nvSpPr>
      <dsp:spPr>
        <a:xfrm>
          <a:off x="1995993" y="1372702"/>
          <a:ext cx="1901428" cy="760571"/>
        </a:xfrm>
        <a:prstGeom prst="chevron">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lvl="0" algn="ctr" defTabSz="711200" rtl="0">
            <a:lnSpc>
              <a:spcPct val="90000"/>
            </a:lnSpc>
            <a:spcBef>
              <a:spcPct val="0"/>
            </a:spcBef>
            <a:spcAft>
              <a:spcPct val="35000"/>
            </a:spcAft>
          </a:pPr>
          <a:r>
            <a:rPr lang="ru-RU" sz="1600" kern="1200" smtClean="0"/>
            <a:t>Ресурстар</a:t>
          </a:r>
          <a:endParaRPr lang="ru-RU" sz="1600" kern="1200"/>
        </a:p>
      </dsp:txBody>
      <dsp:txXfrm>
        <a:off x="2376279" y="1372702"/>
        <a:ext cx="1140857" cy="760571"/>
      </dsp:txXfrm>
    </dsp:sp>
    <dsp:sp modelId="{BA3C4337-0912-4E68-983A-48B3919F429B}">
      <dsp:nvSpPr>
        <dsp:cNvPr id="0" name=""/>
        <dsp:cNvSpPr/>
      </dsp:nvSpPr>
      <dsp:spPr>
        <a:xfrm>
          <a:off x="3631222" y="1372702"/>
          <a:ext cx="1901428" cy="760571"/>
        </a:xfrm>
        <a:prstGeom prst="chevron">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lvl="0" algn="ctr" defTabSz="711200" rtl="0">
            <a:lnSpc>
              <a:spcPct val="90000"/>
            </a:lnSpc>
            <a:spcBef>
              <a:spcPct val="0"/>
            </a:spcBef>
            <a:spcAft>
              <a:spcPct val="35000"/>
            </a:spcAft>
          </a:pPr>
          <a:r>
            <a:rPr lang="ru-RU" sz="1600" kern="1200" smtClean="0"/>
            <a:t>Біліктілік</a:t>
          </a:r>
          <a:endParaRPr lang="ru-RU" sz="1600" kern="1200"/>
        </a:p>
      </dsp:txBody>
      <dsp:txXfrm>
        <a:off x="4011508" y="1372702"/>
        <a:ext cx="1140857" cy="760571"/>
      </dsp:txXfrm>
    </dsp:sp>
    <dsp:sp modelId="{4F5757E7-8C2B-4892-880E-ECF7BA418A1D}">
      <dsp:nvSpPr>
        <dsp:cNvPr id="0" name=""/>
        <dsp:cNvSpPr/>
      </dsp:nvSpPr>
      <dsp:spPr>
        <a:xfrm>
          <a:off x="5266451" y="1372702"/>
          <a:ext cx="1901428" cy="760571"/>
        </a:xfrm>
        <a:prstGeom prst="chevron">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lvl="0" algn="ctr" defTabSz="711200" rtl="0">
            <a:lnSpc>
              <a:spcPct val="90000"/>
            </a:lnSpc>
            <a:spcBef>
              <a:spcPct val="0"/>
            </a:spcBef>
            <a:spcAft>
              <a:spcPct val="35000"/>
            </a:spcAft>
          </a:pPr>
          <a:r>
            <a:rPr lang="ru-RU" sz="1600" kern="1200" smtClean="0"/>
            <a:t>Ақпараттандыру және оқыту</a:t>
          </a:r>
          <a:endParaRPr lang="ru-RU" sz="1600" kern="1200"/>
        </a:p>
      </dsp:txBody>
      <dsp:txXfrm>
        <a:off x="5646737" y="1372702"/>
        <a:ext cx="1140857" cy="760571"/>
      </dsp:txXfrm>
    </dsp:sp>
    <dsp:sp modelId="{FA4F3445-135A-436D-9EE0-AFA7867C232C}">
      <dsp:nvSpPr>
        <dsp:cNvPr id="0" name=""/>
        <dsp:cNvSpPr/>
      </dsp:nvSpPr>
      <dsp:spPr>
        <a:xfrm>
          <a:off x="6901680" y="1372702"/>
          <a:ext cx="1901428" cy="760571"/>
        </a:xfrm>
        <a:prstGeom prst="chevron">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lvl="0" algn="ctr" defTabSz="711200" rtl="0">
            <a:lnSpc>
              <a:spcPct val="90000"/>
            </a:lnSpc>
            <a:spcBef>
              <a:spcPct val="0"/>
            </a:spcBef>
            <a:spcAft>
              <a:spcPct val="35000"/>
            </a:spcAft>
          </a:pPr>
          <a:r>
            <a:rPr lang="ru-RU" sz="1600" kern="1200" smtClean="0"/>
            <a:t>Байланыс</a:t>
          </a:r>
          <a:endParaRPr lang="ru-RU" sz="1600" kern="1200"/>
        </a:p>
      </dsp:txBody>
      <dsp:txXfrm>
        <a:off x="7281966" y="1372702"/>
        <a:ext cx="1140857" cy="760571"/>
      </dsp:txXfrm>
    </dsp:sp>
    <dsp:sp modelId="{239E9B28-FE19-4359-9682-65434123D0F6}">
      <dsp:nvSpPr>
        <dsp:cNvPr id="0" name=""/>
        <dsp:cNvSpPr/>
      </dsp:nvSpPr>
      <dsp:spPr>
        <a:xfrm>
          <a:off x="2929" y="2339452"/>
          <a:ext cx="2290878" cy="916351"/>
        </a:xfrm>
        <a:prstGeom prst="chevr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0160" rIns="0" bIns="10160" numCol="1" spcCol="1270" anchor="ctr" anchorCtr="0">
          <a:noAutofit/>
        </a:bodyPr>
        <a:lstStyle/>
        <a:p>
          <a:pPr lvl="0" algn="ctr" defTabSz="711200" rtl="0">
            <a:lnSpc>
              <a:spcPct val="90000"/>
            </a:lnSpc>
            <a:spcBef>
              <a:spcPct val="0"/>
            </a:spcBef>
            <a:spcAft>
              <a:spcPct val="35000"/>
            </a:spcAft>
          </a:pPr>
          <a:r>
            <a:rPr lang="ru-RU" sz="1600" kern="1200" smtClean="0"/>
            <a:t>3. </a:t>
          </a:r>
          <a:r>
            <a:rPr lang="ru-RU" sz="1600" b="1" kern="1200" smtClean="0"/>
            <a:t>Қызмет барысы </a:t>
          </a:r>
          <a:endParaRPr lang="ru-RU" sz="1600" kern="1200"/>
        </a:p>
      </dsp:txBody>
      <dsp:txXfrm>
        <a:off x="461105" y="2339452"/>
        <a:ext cx="1374527" cy="916351"/>
      </dsp:txXfrm>
    </dsp:sp>
    <dsp:sp modelId="{93D628C1-B92A-442F-A399-14477CB8BCD9}">
      <dsp:nvSpPr>
        <dsp:cNvPr id="0" name=""/>
        <dsp:cNvSpPr/>
      </dsp:nvSpPr>
      <dsp:spPr>
        <a:xfrm>
          <a:off x="1995993" y="2417342"/>
          <a:ext cx="1901428" cy="760571"/>
        </a:xfrm>
        <a:prstGeom prst="chevron">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lvl="0" algn="ctr" defTabSz="711200" rtl="0">
            <a:lnSpc>
              <a:spcPct val="90000"/>
            </a:lnSpc>
            <a:spcBef>
              <a:spcPct val="0"/>
            </a:spcBef>
            <a:spcAft>
              <a:spcPct val="35000"/>
            </a:spcAft>
          </a:pPr>
          <a:r>
            <a:rPr lang="kk-KZ" sz="1600" kern="1200" smtClean="0"/>
            <a:t>Кешенді сараптама</a:t>
          </a:r>
          <a:endParaRPr lang="ru-RU" sz="1600" kern="1200"/>
        </a:p>
      </dsp:txBody>
      <dsp:txXfrm>
        <a:off x="2376279" y="2417342"/>
        <a:ext cx="1140857" cy="760571"/>
      </dsp:txXfrm>
    </dsp:sp>
    <dsp:sp modelId="{CF82550C-FC56-4F90-9635-07E034535EBC}">
      <dsp:nvSpPr>
        <dsp:cNvPr id="0" name=""/>
        <dsp:cNvSpPr/>
      </dsp:nvSpPr>
      <dsp:spPr>
        <a:xfrm>
          <a:off x="3631222" y="2417342"/>
          <a:ext cx="1901428" cy="760571"/>
        </a:xfrm>
        <a:prstGeom prst="chevron">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lvl="0" algn="ctr" defTabSz="711200" rtl="0">
            <a:lnSpc>
              <a:spcPct val="90000"/>
            </a:lnSpc>
            <a:spcBef>
              <a:spcPct val="0"/>
            </a:spcBef>
            <a:spcAft>
              <a:spcPct val="35000"/>
            </a:spcAft>
          </a:pPr>
          <a:r>
            <a:rPr lang="kk-KZ" sz="1600" kern="1200" smtClean="0"/>
            <a:t>Мүдделер қақтығысын анықтау</a:t>
          </a:r>
          <a:endParaRPr lang="ru-RU" sz="1600" kern="1200"/>
        </a:p>
      </dsp:txBody>
      <dsp:txXfrm>
        <a:off x="4011508" y="2417342"/>
        <a:ext cx="1140857" cy="760571"/>
      </dsp:txXfrm>
    </dsp:sp>
    <dsp:sp modelId="{99BF84DB-967E-4BDC-8DD8-1F6EE646DCE4}">
      <dsp:nvSpPr>
        <dsp:cNvPr id="0" name=""/>
        <dsp:cNvSpPr/>
      </dsp:nvSpPr>
      <dsp:spPr>
        <a:xfrm>
          <a:off x="5266451" y="2417342"/>
          <a:ext cx="1901428" cy="760571"/>
        </a:xfrm>
        <a:prstGeom prst="chevron">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lvl="0" algn="ctr" defTabSz="711200" rtl="0">
            <a:lnSpc>
              <a:spcPct val="90000"/>
            </a:lnSpc>
            <a:spcBef>
              <a:spcPct val="0"/>
            </a:spcBef>
            <a:spcAft>
              <a:spcPct val="35000"/>
            </a:spcAft>
          </a:pPr>
          <a:r>
            <a:rPr lang="kk-KZ" sz="1600" kern="1200" smtClean="0"/>
            <a:t>Қаржылық бақылау</a:t>
          </a:r>
          <a:endParaRPr lang="ru-RU" sz="1600" kern="1200"/>
        </a:p>
      </dsp:txBody>
      <dsp:txXfrm>
        <a:off x="5646737" y="2417342"/>
        <a:ext cx="1140857" cy="760571"/>
      </dsp:txXfrm>
    </dsp:sp>
    <dsp:sp modelId="{097D5359-2619-4AE7-9B89-2BA924394CC3}">
      <dsp:nvSpPr>
        <dsp:cNvPr id="0" name=""/>
        <dsp:cNvSpPr/>
      </dsp:nvSpPr>
      <dsp:spPr>
        <a:xfrm>
          <a:off x="6901680" y="2417342"/>
          <a:ext cx="1901428" cy="760571"/>
        </a:xfrm>
        <a:prstGeom prst="chevron">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lvl="0" algn="ctr" defTabSz="711200" rtl="0">
            <a:lnSpc>
              <a:spcPct val="90000"/>
            </a:lnSpc>
            <a:spcBef>
              <a:spcPct val="0"/>
            </a:spcBef>
            <a:spcAft>
              <a:spcPct val="35000"/>
            </a:spcAft>
          </a:pPr>
          <a:r>
            <a:rPr lang="kk-KZ" sz="1600" kern="1200" smtClean="0"/>
            <a:t>Қаржылық емес бақылау</a:t>
          </a:r>
          <a:endParaRPr lang="ru-RU" sz="1600" kern="1200"/>
        </a:p>
      </dsp:txBody>
      <dsp:txXfrm>
        <a:off x="7281966" y="2417342"/>
        <a:ext cx="1140857" cy="760571"/>
      </dsp:txXfrm>
    </dsp:sp>
    <dsp:sp modelId="{7BA62700-413B-4C49-A191-371DC7718E15}">
      <dsp:nvSpPr>
        <dsp:cNvPr id="0" name=""/>
        <dsp:cNvSpPr/>
      </dsp:nvSpPr>
      <dsp:spPr>
        <a:xfrm>
          <a:off x="8536908" y="2417342"/>
          <a:ext cx="1901428" cy="760571"/>
        </a:xfrm>
        <a:prstGeom prst="chevron">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lvl="0" algn="ctr" defTabSz="711200" rtl="0">
            <a:lnSpc>
              <a:spcPct val="90000"/>
            </a:lnSpc>
            <a:spcBef>
              <a:spcPct val="0"/>
            </a:spcBef>
            <a:spcAft>
              <a:spcPct val="35000"/>
            </a:spcAft>
          </a:pPr>
          <a:r>
            <a:rPr lang="kk-KZ" sz="1600" kern="1200" smtClean="0"/>
            <a:t>Күдіктер түралу хабарлау тетіктері</a:t>
          </a:r>
          <a:endParaRPr lang="ru-RU" sz="1600" kern="1200"/>
        </a:p>
      </dsp:txBody>
      <dsp:txXfrm>
        <a:off x="8917194" y="2417342"/>
        <a:ext cx="1140857" cy="760571"/>
      </dsp:txXfrm>
    </dsp:sp>
    <dsp:sp modelId="{F93D7A63-A45B-4619-9168-D78CA0A82830}">
      <dsp:nvSpPr>
        <dsp:cNvPr id="0" name=""/>
        <dsp:cNvSpPr/>
      </dsp:nvSpPr>
      <dsp:spPr>
        <a:xfrm>
          <a:off x="10172137" y="2417342"/>
          <a:ext cx="1901428" cy="760571"/>
        </a:xfrm>
        <a:prstGeom prst="chevron">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lvl="0" algn="ctr" defTabSz="711200" rtl="0">
            <a:lnSpc>
              <a:spcPct val="90000"/>
            </a:lnSpc>
            <a:spcBef>
              <a:spcPct val="0"/>
            </a:spcBef>
            <a:spcAft>
              <a:spcPct val="35000"/>
            </a:spcAft>
          </a:pPr>
          <a:r>
            <a:rPr lang="kk-KZ" sz="1600" kern="1200" dirty="0" smtClean="0"/>
            <a:t>Тергеп тексеру</a:t>
          </a:r>
          <a:endParaRPr lang="ru-RU" sz="1600" kern="1200" dirty="0"/>
        </a:p>
      </dsp:txBody>
      <dsp:txXfrm>
        <a:off x="10552423" y="2417342"/>
        <a:ext cx="1140857" cy="760571"/>
      </dsp:txXfrm>
    </dsp:sp>
    <dsp:sp modelId="{38C322C9-A97C-47C5-9F56-BDAC910F63CE}">
      <dsp:nvSpPr>
        <dsp:cNvPr id="0" name=""/>
        <dsp:cNvSpPr/>
      </dsp:nvSpPr>
      <dsp:spPr>
        <a:xfrm>
          <a:off x="2929" y="3384093"/>
          <a:ext cx="2290878" cy="916351"/>
        </a:xfrm>
        <a:prstGeom prst="chevr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0160" rIns="0" bIns="10160" numCol="1" spcCol="1270" anchor="ctr" anchorCtr="0">
          <a:noAutofit/>
        </a:bodyPr>
        <a:lstStyle/>
        <a:p>
          <a:pPr lvl="0" algn="ctr" defTabSz="711200" rtl="0">
            <a:lnSpc>
              <a:spcPct val="90000"/>
            </a:lnSpc>
            <a:spcBef>
              <a:spcPct val="0"/>
            </a:spcBef>
            <a:spcAft>
              <a:spcPct val="35000"/>
            </a:spcAft>
          </a:pPr>
          <a:r>
            <a:rPr lang="ru-RU" sz="1600" b="1" kern="1200" smtClean="0"/>
            <a:t>4. Қызмет барысын нәтижелерін талдау</a:t>
          </a:r>
          <a:endParaRPr lang="ru-RU" sz="1600" kern="1200"/>
        </a:p>
      </dsp:txBody>
      <dsp:txXfrm>
        <a:off x="461105" y="3384093"/>
        <a:ext cx="1374527" cy="916351"/>
      </dsp:txXfrm>
    </dsp:sp>
    <dsp:sp modelId="{C841B421-6A58-401B-BFDC-E5CA8E629C60}">
      <dsp:nvSpPr>
        <dsp:cNvPr id="0" name=""/>
        <dsp:cNvSpPr/>
      </dsp:nvSpPr>
      <dsp:spPr>
        <a:xfrm>
          <a:off x="1995993" y="3461983"/>
          <a:ext cx="1901428" cy="760571"/>
        </a:xfrm>
        <a:prstGeom prst="chevron">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lvl="0" algn="ctr" defTabSz="711200" rtl="0">
            <a:lnSpc>
              <a:spcPct val="90000"/>
            </a:lnSpc>
            <a:spcBef>
              <a:spcPct val="0"/>
            </a:spcBef>
            <a:spcAft>
              <a:spcPct val="35000"/>
            </a:spcAft>
          </a:pPr>
          <a:r>
            <a:rPr lang="ru-RU" sz="1600" kern="1200" smtClean="0"/>
            <a:t>Ішкі аудит</a:t>
          </a:r>
          <a:endParaRPr lang="ru-RU" sz="1600" kern="1200"/>
        </a:p>
      </dsp:txBody>
      <dsp:txXfrm>
        <a:off x="2376279" y="3461983"/>
        <a:ext cx="1140857" cy="760571"/>
      </dsp:txXfrm>
    </dsp:sp>
    <dsp:sp modelId="{4F7C8DE9-7B17-4AC2-B93E-58B8F1C1B0E2}">
      <dsp:nvSpPr>
        <dsp:cNvPr id="0" name=""/>
        <dsp:cNvSpPr/>
      </dsp:nvSpPr>
      <dsp:spPr>
        <a:xfrm>
          <a:off x="3631222" y="3461983"/>
          <a:ext cx="1901428" cy="760571"/>
        </a:xfrm>
        <a:prstGeom prst="chevron">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lvl="0" algn="ctr" defTabSz="711200" rtl="0">
            <a:lnSpc>
              <a:spcPct val="90000"/>
            </a:lnSpc>
            <a:spcBef>
              <a:spcPct val="0"/>
            </a:spcBef>
            <a:spcAft>
              <a:spcPct val="35000"/>
            </a:spcAft>
          </a:pPr>
          <a:r>
            <a:rPr lang="ru-RU" sz="1600" kern="1200" smtClean="0"/>
            <a:t>Басшылық талдауы</a:t>
          </a:r>
          <a:endParaRPr lang="ru-RU" sz="1600" kern="1200"/>
        </a:p>
      </dsp:txBody>
      <dsp:txXfrm>
        <a:off x="4011508" y="3461983"/>
        <a:ext cx="1140857" cy="760571"/>
      </dsp:txXfrm>
    </dsp:sp>
    <dsp:sp modelId="{4A253758-B5EE-419A-9140-B5D9F9C55A50}">
      <dsp:nvSpPr>
        <dsp:cNvPr id="0" name=""/>
        <dsp:cNvSpPr/>
      </dsp:nvSpPr>
      <dsp:spPr>
        <a:xfrm>
          <a:off x="2929" y="4428733"/>
          <a:ext cx="2290878" cy="916351"/>
        </a:xfrm>
        <a:prstGeom prst="chevr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0160" rIns="0" bIns="10160" numCol="1" spcCol="1270" anchor="ctr" anchorCtr="0">
          <a:noAutofit/>
        </a:bodyPr>
        <a:lstStyle/>
        <a:p>
          <a:pPr lvl="0" algn="ctr" defTabSz="711200" rtl="0">
            <a:lnSpc>
              <a:spcPct val="90000"/>
            </a:lnSpc>
            <a:spcBef>
              <a:spcPct val="0"/>
            </a:spcBef>
            <a:spcAft>
              <a:spcPct val="35000"/>
            </a:spcAft>
          </a:pPr>
          <a:r>
            <a:rPr lang="ru-RU" sz="1600" b="1" kern="1200" smtClean="0"/>
            <a:t>5. Жақсартулар</a:t>
          </a:r>
          <a:endParaRPr lang="ru-RU" sz="1600" kern="1200"/>
        </a:p>
      </dsp:txBody>
      <dsp:txXfrm>
        <a:off x="461105" y="4428733"/>
        <a:ext cx="1374527" cy="91635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AF10A3-7D43-4E0E-99CC-BEDD05AB4515}">
      <dsp:nvSpPr>
        <dsp:cNvPr id="0" name=""/>
        <dsp:cNvSpPr/>
      </dsp:nvSpPr>
      <dsp:spPr>
        <a:xfrm>
          <a:off x="0" y="44594"/>
          <a:ext cx="10400241" cy="228384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kk-KZ" sz="3200" kern="1200" dirty="0" smtClean="0"/>
            <a:t>Жемқорлыққа қарсы басқару жүйесін жоспарлау кезінде </a:t>
          </a:r>
          <a:r>
            <a:rPr lang="kk-KZ" sz="3200" b="1" kern="1200" dirty="0" smtClean="0"/>
            <a:t>ұйым контексті факторларын</a:t>
          </a:r>
          <a:r>
            <a:rPr lang="kk-KZ" sz="3200" kern="1200" dirty="0" smtClean="0"/>
            <a:t>, </a:t>
          </a:r>
          <a:r>
            <a:rPr lang="kk-KZ" sz="3200" b="1" kern="1200" dirty="0" smtClean="0"/>
            <a:t>мүдделі тараптар талаптарын</a:t>
          </a:r>
          <a:r>
            <a:rPr lang="kk-KZ" sz="3200" kern="1200" dirty="0" smtClean="0"/>
            <a:t>, </a:t>
          </a:r>
          <a:r>
            <a:rPr lang="kk-KZ" sz="3200" b="1" kern="1200" dirty="0" smtClean="0"/>
            <a:t>анықталған жемқорлық тәуекелдерді </a:t>
          </a:r>
          <a:r>
            <a:rPr lang="kk-KZ" sz="3200" kern="1200" dirty="0" smtClean="0"/>
            <a:t>ескере отырып, келесілерді орындайды:</a:t>
          </a:r>
          <a:endParaRPr lang="ru-RU" sz="3200" kern="1200" dirty="0"/>
        </a:p>
      </dsp:txBody>
      <dsp:txXfrm>
        <a:off x="111488" y="156082"/>
        <a:ext cx="10177265" cy="2060864"/>
      </dsp:txXfrm>
    </dsp:sp>
    <dsp:sp modelId="{06BE78CC-9CBA-45A1-B51D-55F4938BFBD5}">
      <dsp:nvSpPr>
        <dsp:cNvPr id="0" name=""/>
        <dsp:cNvSpPr/>
      </dsp:nvSpPr>
      <dsp:spPr>
        <a:xfrm>
          <a:off x="0" y="2328434"/>
          <a:ext cx="10400241" cy="2450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0208" tIns="40640" rIns="227584" bIns="40640" numCol="1" spcCol="1270" anchor="t" anchorCtr="0">
          <a:noAutofit/>
        </a:bodyPr>
        <a:lstStyle/>
        <a:p>
          <a:pPr marL="228600" lvl="1" indent="-228600" algn="l" defTabSz="1111250" rtl="0">
            <a:lnSpc>
              <a:spcPct val="90000"/>
            </a:lnSpc>
            <a:spcBef>
              <a:spcPct val="0"/>
            </a:spcBef>
            <a:spcAft>
              <a:spcPct val="20000"/>
            </a:spcAft>
            <a:buChar char="••"/>
          </a:pPr>
          <a:r>
            <a:rPr lang="kk-KZ" sz="2500" kern="1200" smtClean="0"/>
            <a:t>осы жүйенің қойған мақсаттарына қол жеткізе алатынына сенімді қамтамасыз етуді;</a:t>
          </a:r>
          <a:endParaRPr lang="ru-RU" sz="2500" kern="1200"/>
        </a:p>
        <a:p>
          <a:pPr marL="228600" lvl="1" indent="-228600" algn="l" defTabSz="1111250" rtl="0">
            <a:lnSpc>
              <a:spcPct val="90000"/>
            </a:lnSpc>
            <a:spcBef>
              <a:spcPct val="0"/>
            </a:spcBef>
            <a:spcAft>
              <a:spcPct val="20000"/>
            </a:spcAft>
            <a:buChar char="••"/>
          </a:pPr>
          <a:r>
            <a:rPr lang="kk-KZ" sz="2500" kern="1200" dirty="0" smtClean="0"/>
            <a:t>сыбайлас жемқорлыққа қарсы саясат пен мақсаттарға қатысты жағымсыз әсердің алдын алу немесе азайтуды;</a:t>
          </a:r>
          <a:endParaRPr lang="ru-RU" sz="2500" kern="1200" dirty="0"/>
        </a:p>
        <a:p>
          <a:pPr marL="228600" lvl="1" indent="-228600" algn="l" defTabSz="1111250" rtl="0">
            <a:lnSpc>
              <a:spcPct val="90000"/>
            </a:lnSpc>
            <a:spcBef>
              <a:spcPct val="0"/>
            </a:spcBef>
            <a:spcAft>
              <a:spcPct val="20000"/>
            </a:spcAft>
            <a:buChar char="••"/>
          </a:pPr>
          <a:r>
            <a:rPr lang="kk-KZ" sz="2500" kern="1200" smtClean="0"/>
            <a:t>осы жүйенің тиімділігін бақылауды;</a:t>
          </a:r>
          <a:endParaRPr lang="ru-RU" sz="2500" kern="1200"/>
        </a:p>
        <a:p>
          <a:pPr marL="228600" lvl="1" indent="-228600" algn="l" defTabSz="1111250" rtl="0">
            <a:lnSpc>
              <a:spcPct val="90000"/>
            </a:lnSpc>
            <a:spcBef>
              <a:spcPct val="0"/>
            </a:spcBef>
            <a:spcAft>
              <a:spcPct val="20000"/>
            </a:spcAft>
            <a:buChar char="••"/>
          </a:pPr>
          <a:r>
            <a:rPr lang="kk-KZ" sz="2500" kern="1200" smtClean="0"/>
            <a:t>үздіксіз жақсартуға қол жеткізуді.</a:t>
          </a:r>
          <a:endParaRPr lang="ru-RU" sz="2500" kern="1200"/>
        </a:p>
      </dsp:txBody>
      <dsp:txXfrm>
        <a:off x="0" y="2328434"/>
        <a:ext cx="10400241" cy="245088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451FB92-7FD4-439D-9D4C-BA9109DE6054}" type="datetimeFigureOut">
              <a:rPr lang="ru-RU" smtClean="0"/>
              <a:t>24.06.2024</a:t>
            </a:fld>
            <a:endParaRPr lang="ru-RU"/>
          </a:p>
        </p:txBody>
      </p:sp>
      <p:sp>
        <p:nvSpPr>
          <p:cNvPr id="5" name="Footer Placeholder 4"/>
          <p:cNvSpPr>
            <a:spLocks noGrp="1"/>
          </p:cNvSpPr>
          <p:nvPr>
            <p:ph type="ftr" sz="quarter" idx="11"/>
          </p:nvPr>
        </p:nvSpPr>
        <p:spPr>
          <a:xfrm>
            <a:off x="5332412" y="5883275"/>
            <a:ext cx="4324044" cy="365125"/>
          </a:xfrm>
        </p:spPr>
        <p:txBody>
          <a:bodyPr/>
          <a:lstStyle/>
          <a:p>
            <a:endParaRPr lang="ru-RU"/>
          </a:p>
        </p:txBody>
      </p:sp>
      <p:sp>
        <p:nvSpPr>
          <p:cNvPr id="6" name="Slide Number Placeholder 5"/>
          <p:cNvSpPr>
            <a:spLocks noGrp="1"/>
          </p:cNvSpPr>
          <p:nvPr>
            <p:ph type="sldNum" sz="quarter" idx="12"/>
          </p:nvPr>
        </p:nvSpPr>
        <p:spPr/>
        <p:txBody>
          <a:bodyPr/>
          <a:lstStyle/>
          <a:p>
            <a:fld id="{E4AC7C38-B4D8-4EEF-966C-3CF9F1DEF6E5}" type="slidenum">
              <a:rPr lang="ru-RU" smtClean="0"/>
              <a:t>‹#›</a:t>
            </a:fld>
            <a:endParaRPr lang="ru-RU"/>
          </a:p>
        </p:txBody>
      </p:sp>
    </p:spTree>
    <p:extLst>
      <p:ext uri="{BB962C8B-B14F-4D97-AF65-F5344CB8AC3E}">
        <p14:creationId xmlns:p14="http://schemas.microsoft.com/office/powerpoint/2010/main" val="3759445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451FB92-7FD4-439D-9D4C-BA9109DE6054}" type="datetimeFigureOut">
              <a:rPr lang="ru-RU" smtClean="0"/>
              <a:t>24.06.2024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4AC7C38-B4D8-4EEF-966C-3CF9F1DEF6E5}" type="slidenum">
              <a:rPr lang="ru-RU" smtClean="0"/>
              <a:t>‹#›</a:t>
            </a:fld>
            <a:endParaRPr lang="ru-RU"/>
          </a:p>
        </p:txBody>
      </p:sp>
    </p:spTree>
    <p:extLst>
      <p:ext uri="{BB962C8B-B14F-4D97-AF65-F5344CB8AC3E}">
        <p14:creationId xmlns:p14="http://schemas.microsoft.com/office/powerpoint/2010/main" val="181178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451FB92-7FD4-439D-9D4C-BA9109DE6054}" type="datetimeFigureOut">
              <a:rPr lang="ru-RU" smtClean="0"/>
              <a:t>24.06.2024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4AC7C38-B4D8-4EEF-966C-3CF9F1DEF6E5}" type="slidenum">
              <a:rPr lang="ru-RU" smtClean="0"/>
              <a:t>‹#›</a:t>
            </a:fld>
            <a:endParaRPr lang="ru-RU"/>
          </a:p>
        </p:txBody>
      </p:sp>
    </p:spTree>
    <p:extLst>
      <p:ext uri="{BB962C8B-B14F-4D97-AF65-F5344CB8AC3E}">
        <p14:creationId xmlns:p14="http://schemas.microsoft.com/office/powerpoint/2010/main" val="294200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451FB92-7FD4-439D-9D4C-BA9109DE6054}" type="datetimeFigureOut">
              <a:rPr lang="ru-RU" smtClean="0"/>
              <a:t>24.06.2024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4AC7C38-B4D8-4EEF-966C-3CF9F1DEF6E5}" type="slidenum">
              <a:rPr lang="ru-RU" smtClean="0"/>
              <a:t>‹#›</a:t>
            </a:fld>
            <a:endParaRPr lang="ru-RU"/>
          </a:p>
        </p:txBody>
      </p:sp>
    </p:spTree>
    <p:extLst>
      <p:ext uri="{BB962C8B-B14F-4D97-AF65-F5344CB8AC3E}">
        <p14:creationId xmlns:p14="http://schemas.microsoft.com/office/powerpoint/2010/main" val="32954952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451FB92-7FD4-439D-9D4C-BA9109DE6054}" type="datetimeFigureOut">
              <a:rPr lang="ru-RU" smtClean="0"/>
              <a:t>24.06.2024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4AC7C38-B4D8-4EEF-966C-3CF9F1DEF6E5}" type="slidenum">
              <a:rPr lang="ru-RU" smtClean="0"/>
              <a:t>‹#›</a:t>
            </a:fld>
            <a:endParaRPr lang="ru-RU"/>
          </a:p>
        </p:txBody>
      </p:sp>
    </p:spTree>
    <p:extLst>
      <p:ext uri="{BB962C8B-B14F-4D97-AF65-F5344CB8AC3E}">
        <p14:creationId xmlns:p14="http://schemas.microsoft.com/office/powerpoint/2010/main" val="39973842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451FB92-7FD4-439D-9D4C-BA9109DE6054}" type="datetimeFigureOut">
              <a:rPr lang="ru-RU" smtClean="0"/>
              <a:t>24.06.2024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4AC7C38-B4D8-4EEF-966C-3CF9F1DEF6E5}" type="slidenum">
              <a:rPr lang="ru-RU" smtClean="0"/>
              <a:t>‹#›</a:t>
            </a:fld>
            <a:endParaRPr lang="ru-RU"/>
          </a:p>
        </p:txBody>
      </p:sp>
    </p:spTree>
    <p:extLst>
      <p:ext uri="{BB962C8B-B14F-4D97-AF65-F5344CB8AC3E}">
        <p14:creationId xmlns:p14="http://schemas.microsoft.com/office/powerpoint/2010/main" val="2055506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451FB92-7FD4-439D-9D4C-BA9109DE6054}" type="datetimeFigureOut">
              <a:rPr lang="ru-RU" smtClean="0"/>
              <a:t>24.06.2024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4AC7C38-B4D8-4EEF-966C-3CF9F1DEF6E5}" type="slidenum">
              <a:rPr lang="ru-RU" smtClean="0"/>
              <a:t>‹#›</a:t>
            </a:fld>
            <a:endParaRPr lang="ru-RU"/>
          </a:p>
        </p:txBody>
      </p:sp>
    </p:spTree>
    <p:extLst>
      <p:ext uri="{BB962C8B-B14F-4D97-AF65-F5344CB8AC3E}">
        <p14:creationId xmlns:p14="http://schemas.microsoft.com/office/powerpoint/2010/main" val="33234958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451FB92-7FD4-439D-9D4C-BA9109DE6054}" type="datetimeFigureOut">
              <a:rPr lang="ru-RU" smtClean="0"/>
              <a:t>24.06.2024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4AC7C38-B4D8-4EEF-966C-3CF9F1DEF6E5}" type="slidenum">
              <a:rPr lang="ru-RU" smtClean="0"/>
              <a:t>‹#›</a:t>
            </a:fld>
            <a:endParaRPr lang="ru-RU"/>
          </a:p>
        </p:txBody>
      </p:sp>
    </p:spTree>
    <p:extLst>
      <p:ext uri="{BB962C8B-B14F-4D97-AF65-F5344CB8AC3E}">
        <p14:creationId xmlns:p14="http://schemas.microsoft.com/office/powerpoint/2010/main" val="3795003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451FB92-7FD4-439D-9D4C-BA9109DE6054}" type="datetimeFigureOut">
              <a:rPr lang="ru-RU" smtClean="0"/>
              <a:t>24.06.2024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4AC7C38-B4D8-4EEF-966C-3CF9F1DEF6E5}" type="slidenum">
              <a:rPr lang="ru-RU" smtClean="0"/>
              <a:t>‹#›</a:t>
            </a:fld>
            <a:endParaRPr lang="ru-RU"/>
          </a:p>
        </p:txBody>
      </p:sp>
    </p:spTree>
    <p:extLst>
      <p:ext uri="{BB962C8B-B14F-4D97-AF65-F5344CB8AC3E}">
        <p14:creationId xmlns:p14="http://schemas.microsoft.com/office/powerpoint/2010/main" val="2306014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451FB92-7FD4-439D-9D4C-BA9109DE6054}" type="datetimeFigureOut">
              <a:rPr lang="ru-RU" smtClean="0"/>
              <a:t>24.06.2024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10951856" y="5867131"/>
            <a:ext cx="551167" cy="365125"/>
          </a:xfrm>
        </p:spPr>
        <p:txBody>
          <a:bodyPr/>
          <a:lstStyle/>
          <a:p>
            <a:fld id="{E4AC7C38-B4D8-4EEF-966C-3CF9F1DEF6E5}" type="slidenum">
              <a:rPr lang="ru-RU" smtClean="0"/>
              <a:t>‹#›</a:t>
            </a:fld>
            <a:endParaRPr lang="ru-RU"/>
          </a:p>
        </p:txBody>
      </p:sp>
    </p:spTree>
    <p:extLst>
      <p:ext uri="{BB962C8B-B14F-4D97-AF65-F5344CB8AC3E}">
        <p14:creationId xmlns:p14="http://schemas.microsoft.com/office/powerpoint/2010/main" val="2022797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451FB92-7FD4-439D-9D4C-BA9109DE6054}" type="datetimeFigureOut">
              <a:rPr lang="ru-RU" smtClean="0"/>
              <a:t>24.06.2024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4AC7C38-B4D8-4EEF-966C-3CF9F1DEF6E5}" type="slidenum">
              <a:rPr lang="ru-RU" smtClean="0"/>
              <a:t>‹#›</a:t>
            </a:fld>
            <a:endParaRPr lang="ru-RU"/>
          </a:p>
        </p:txBody>
      </p:sp>
    </p:spTree>
    <p:extLst>
      <p:ext uri="{BB962C8B-B14F-4D97-AF65-F5344CB8AC3E}">
        <p14:creationId xmlns:p14="http://schemas.microsoft.com/office/powerpoint/2010/main" val="1327219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451FB92-7FD4-439D-9D4C-BA9109DE6054}" type="datetimeFigureOut">
              <a:rPr lang="ru-RU" smtClean="0"/>
              <a:t>24.06.2024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4AC7C38-B4D8-4EEF-966C-3CF9F1DEF6E5}" type="slidenum">
              <a:rPr lang="ru-RU" smtClean="0"/>
              <a:t>‹#›</a:t>
            </a:fld>
            <a:endParaRPr lang="ru-RU"/>
          </a:p>
        </p:txBody>
      </p:sp>
    </p:spTree>
    <p:extLst>
      <p:ext uri="{BB962C8B-B14F-4D97-AF65-F5344CB8AC3E}">
        <p14:creationId xmlns:p14="http://schemas.microsoft.com/office/powerpoint/2010/main" val="3929431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451FB92-7FD4-439D-9D4C-BA9109DE6054}" type="datetimeFigureOut">
              <a:rPr lang="ru-RU" smtClean="0"/>
              <a:t>24.06.2024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4AC7C38-B4D8-4EEF-966C-3CF9F1DEF6E5}" type="slidenum">
              <a:rPr lang="ru-RU" smtClean="0"/>
              <a:t>‹#›</a:t>
            </a:fld>
            <a:endParaRPr lang="ru-RU"/>
          </a:p>
        </p:txBody>
      </p:sp>
    </p:spTree>
    <p:extLst>
      <p:ext uri="{BB962C8B-B14F-4D97-AF65-F5344CB8AC3E}">
        <p14:creationId xmlns:p14="http://schemas.microsoft.com/office/powerpoint/2010/main" val="3697762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451FB92-7FD4-439D-9D4C-BA9109DE6054}" type="datetimeFigureOut">
              <a:rPr lang="ru-RU" smtClean="0"/>
              <a:t>24.06.2024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4AC7C38-B4D8-4EEF-966C-3CF9F1DEF6E5}" type="slidenum">
              <a:rPr lang="ru-RU" smtClean="0"/>
              <a:t>‹#›</a:t>
            </a:fld>
            <a:endParaRPr lang="ru-RU"/>
          </a:p>
        </p:txBody>
      </p:sp>
    </p:spTree>
    <p:extLst>
      <p:ext uri="{BB962C8B-B14F-4D97-AF65-F5344CB8AC3E}">
        <p14:creationId xmlns:p14="http://schemas.microsoft.com/office/powerpoint/2010/main" val="1388638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51FB92-7FD4-439D-9D4C-BA9109DE6054}" type="datetimeFigureOut">
              <a:rPr lang="ru-RU" smtClean="0"/>
              <a:t>24.06.2024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4AC7C38-B4D8-4EEF-966C-3CF9F1DEF6E5}" type="slidenum">
              <a:rPr lang="ru-RU" smtClean="0"/>
              <a:t>‹#›</a:t>
            </a:fld>
            <a:endParaRPr lang="ru-RU"/>
          </a:p>
        </p:txBody>
      </p:sp>
    </p:spTree>
    <p:extLst>
      <p:ext uri="{BB962C8B-B14F-4D97-AF65-F5344CB8AC3E}">
        <p14:creationId xmlns:p14="http://schemas.microsoft.com/office/powerpoint/2010/main" val="4263296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451FB92-7FD4-439D-9D4C-BA9109DE6054}" type="datetimeFigureOut">
              <a:rPr lang="ru-RU" smtClean="0"/>
              <a:t>24.06.2024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4AC7C38-B4D8-4EEF-966C-3CF9F1DEF6E5}" type="slidenum">
              <a:rPr lang="ru-RU" smtClean="0"/>
              <a:t>‹#›</a:t>
            </a:fld>
            <a:endParaRPr lang="ru-RU"/>
          </a:p>
        </p:txBody>
      </p:sp>
    </p:spTree>
    <p:extLst>
      <p:ext uri="{BB962C8B-B14F-4D97-AF65-F5344CB8AC3E}">
        <p14:creationId xmlns:p14="http://schemas.microsoft.com/office/powerpoint/2010/main" val="348698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451FB92-7FD4-439D-9D4C-BA9109DE6054}" type="datetimeFigureOut">
              <a:rPr lang="ru-RU" smtClean="0"/>
              <a:t>24.06.2024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4AC7C38-B4D8-4EEF-966C-3CF9F1DEF6E5}" type="slidenum">
              <a:rPr lang="ru-RU" smtClean="0"/>
              <a:t>‹#›</a:t>
            </a:fld>
            <a:endParaRPr lang="ru-RU"/>
          </a:p>
        </p:txBody>
      </p:sp>
    </p:spTree>
    <p:extLst>
      <p:ext uri="{BB962C8B-B14F-4D97-AF65-F5344CB8AC3E}">
        <p14:creationId xmlns:p14="http://schemas.microsoft.com/office/powerpoint/2010/main" val="2446632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451FB92-7FD4-439D-9D4C-BA9109DE6054}" type="datetimeFigureOut">
              <a:rPr lang="ru-RU" smtClean="0"/>
              <a:t>24.06.2024</a:t>
            </a:fld>
            <a:endParaRPr lang="ru-RU"/>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ru-RU"/>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4AC7C38-B4D8-4EEF-966C-3CF9F1DEF6E5}" type="slidenum">
              <a:rPr lang="ru-RU" smtClean="0"/>
              <a:t>‹#›</a:t>
            </a:fld>
            <a:endParaRPr lang="ru-RU"/>
          </a:p>
        </p:txBody>
      </p:sp>
    </p:spTree>
    <p:extLst>
      <p:ext uri="{BB962C8B-B14F-4D97-AF65-F5344CB8AC3E}">
        <p14:creationId xmlns:p14="http://schemas.microsoft.com/office/powerpoint/2010/main" val="547137016"/>
      </p:ext>
    </p:extLst>
  </p:cSld>
  <p:clrMap bg1="lt1" tx1="dk1" bg2="lt2" tx2="dk2" accent1="accent1" accent2="accent2" accent3="accent3" accent4="accent4" accent5="accent5" accent6="accent6" hlink="hlink" folHlink="folHlink"/>
  <p:sldLayoutIdLst>
    <p:sldLayoutId id="2147484297" r:id="rId1"/>
    <p:sldLayoutId id="2147484298" r:id="rId2"/>
    <p:sldLayoutId id="2147484299" r:id="rId3"/>
    <p:sldLayoutId id="2147484300" r:id="rId4"/>
    <p:sldLayoutId id="2147484301" r:id="rId5"/>
    <p:sldLayoutId id="2147484302" r:id="rId6"/>
    <p:sldLayoutId id="2147484303" r:id="rId7"/>
    <p:sldLayoutId id="2147484304" r:id="rId8"/>
    <p:sldLayoutId id="2147484305" r:id="rId9"/>
    <p:sldLayoutId id="2147484306" r:id="rId10"/>
    <p:sldLayoutId id="2147484307" r:id="rId11"/>
    <p:sldLayoutId id="2147484308" r:id="rId12"/>
    <p:sldLayoutId id="2147484309" r:id="rId13"/>
    <p:sldLayoutId id="2147484310" r:id="rId14"/>
    <p:sldLayoutId id="2147484311" r:id="rId15"/>
    <p:sldLayoutId id="2147484312" r:id="rId16"/>
    <p:sldLayoutId id="2147484313"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adilet.zan.kz/kaz/docs/K1400000226#z362" TargetMode="External"/><Relationship Id="rId13" Type="http://schemas.openxmlformats.org/officeDocument/2006/relationships/hyperlink" Target="https://adilet.zan.kz/kaz/docs/K1400000226#z368" TargetMode="External"/><Relationship Id="rId18" Type="http://schemas.openxmlformats.org/officeDocument/2006/relationships/hyperlink" Target="https://adilet.zan.kz/kaz/docs/K1400000226#z452" TargetMode="External"/><Relationship Id="rId3" Type="http://schemas.openxmlformats.org/officeDocument/2006/relationships/hyperlink" Target="https://adilet.zan.kz/kaz/docs/K1400000226#z190" TargetMode="External"/><Relationship Id="rId7" Type="http://schemas.openxmlformats.org/officeDocument/2006/relationships/hyperlink" Target="https://adilet.zan.kz/kaz/docs/K1400000226#z361" TargetMode="External"/><Relationship Id="rId12" Type="http://schemas.openxmlformats.org/officeDocument/2006/relationships/hyperlink" Target="https://adilet.zan.kz/kaz/docs/K1400000226#z367" TargetMode="External"/><Relationship Id="rId17" Type="http://schemas.openxmlformats.org/officeDocument/2006/relationships/hyperlink" Target="https://adilet.zan.kz/kaz/docs/K1400000226#z451" TargetMode="External"/><Relationship Id="rId2" Type="http://schemas.openxmlformats.org/officeDocument/2006/relationships/hyperlink" Target="https://adilet.zan.kz/kaz/docs/K1400000226#z189" TargetMode="External"/><Relationship Id="rId16" Type="http://schemas.openxmlformats.org/officeDocument/2006/relationships/hyperlink" Target="https://adilet.zan.kz/kaz/docs/K1400000226#z450" TargetMode="External"/><Relationship Id="rId1" Type="http://schemas.openxmlformats.org/officeDocument/2006/relationships/slideLayout" Target="../slideLayouts/slideLayout2.xml"/><Relationship Id="rId6" Type="http://schemas.openxmlformats.org/officeDocument/2006/relationships/hyperlink" Target="https://adilet.zan.kz/kaz/docs/K1400000226#z249" TargetMode="External"/><Relationship Id="rId11" Type="http://schemas.openxmlformats.org/officeDocument/2006/relationships/hyperlink" Target="https://adilet.zan.kz/kaz/docs/K1400000226#z366" TargetMode="External"/><Relationship Id="rId5" Type="http://schemas.openxmlformats.org/officeDocument/2006/relationships/hyperlink" Target="https://adilet.zan.kz/kaz/docs/K1400000226#z234" TargetMode="External"/><Relationship Id="rId15" Type="http://schemas.openxmlformats.org/officeDocument/2006/relationships/hyperlink" Target="https://adilet.zan.kz/kaz/docs/K1400000226#z370" TargetMode="External"/><Relationship Id="rId10" Type="http://schemas.openxmlformats.org/officeDocument/2006/relationships/hyperlink" Target="https://adilet.zan.kz/kaz/docs/K1400000226#z365" TargetMode="External"/><Relationship Id="rId4" Type="http://schemas.openxmlformats.org/officeDocument/2006/relationships/hyperlink" Target="https://adilet.zan.kz/kaz/docs/K1400000226#z218" TargetMode="External"/><Relationship Id="rId9" Type="http://schemas.openxmlformats.org/officeDocument/2006/relationships/hyperlink" Target="https://adilet.zan.kz/kaz/docs/K1400000226#z364" TargetMode="External"/><Relationship Id="rId14" Type="http://schemas.openxmlformats.org/officeDocument/2006/relationships/hyperlink" Target="https://adilet.zan.kz/kaz/docs/K1400000226#z369" TargetMode="Externa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9.xml.rels><?xml version="1.0" encoding="UTF-8" standalone="yes"?>
<Relationships xmlns="http://schemas.openxmlformats.org/package/2006/relationships"><Relationship Id="rId8" Type="http://schemas.openxmlformats.org/officeDocument/2006/relationships/diagramLayout" Target="../diagrams/layout5.xml"/><Relationship Id="rId13" Type="http://schemas.openxmlformats.org/officeDocument/2006/relationships/diagramLayout" Target="../diagrams/layout6.xml"/><Relationship Id="rId3" Type="http://schemas.openxmlformats.org/officeDocument/2006/relationships/diagramLayout" Target="../diagrams/layout4.xml"/><Relationship Id="rId7" Type="http://schemas.openxmlformats.org/officeDocument/2006/relationships/diagramData" Target="../diagrams/data5.xml"/><Relationship Id="rId12" Type="http://schemas.openxmlformats.org/officeDocument/2006/relationships/diagramData" Target="../diagrams/data6.xml"/><Relationship Id="rId2" Type="http://schemas.openxmlformats.org/officeDocument/2006/relationships/diagramData" Target="../diagrams/data4.xml"/><Relationship Id="rId16" Type="http://schemas.microsoft.com/office/2007/relationships/diagramDrawing" Target="../diagrams/drawing6.xml"/><Relationship Id="rId1" Type="http://schemas.openxmlformats.org/officeDocument/2006/relationships/slideLayout" Target="../slideLayouts/slideLayout2.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5" Type="http://schemas.openxmlformats.org/officeDocument/2006/relationships/diagramColors" Target="../diagrams/colors6.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 Id="rId14" Type="http://schemas.openxmlformats.org/officeDocument/2006/relationships/diagramQuickStyle" Target="../diagrams/quickStyle6.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28401" y="803564"/>
            <a:ext cx="8574622" cy="3756122"/>
          </a:xfrm>
        </p:spPr>
        <p:txBody>
          <a:bodyPr>
            <a:normAutofit fontScale="90000"/>
          </a:bodyPr>
          <a:lstStyle/>
          <a:p>
            <a:r>
              <a:rPr lang="ru-RU" sz="4000" b="1" dirty="0" err="1">
                <a:solidFill>
                  <a:srgbClr val="4472C4">
                    <a:lumMod val="50000"/>
                  </a:srgbClr>
                </a:solidFill>
              </a:rPr>
              <a:t>Сыбайлас</a:t>
            </a:r>
            <a:r>
              <a:rPr lang="ru-RU" sz="4000" b="1" dirty="0">
                <a:solidFill>
                  <a:srgbClr val="4472C4">
                    <a:lumMod val="50000"/>
                  </a:srgbClr>
                </a:solidFill>
              </a:rPr>
              <a:t> </a:t>
            </a:r>
            <a:r>
              <a:rPr lang="ru-RU" sz="4000" b="1" dirty="0" err="1">
                <a:solidFill>
                  <a:srgbClr val="4472C4">
                    <a:lumMod val="50000"/>
                  </a:srgbClr>
                </a:solidFill>
              </a:rPr>
              <a:t>жемқорлыққа</a:t>
            </a:r>
            <a:r>
              <a:rPr lang="ru-RU" sz="4000" b="1" dirty="0">
                <a:solidFill>
                  <a:srgbClr val="4472C4">
                    <a:lumMod val="50000"/>
                  </a:srgbClr>
                </a:solidFill>
              </a:rPr>
              <a:t> </a:t>
            </a:r>
            <a:r>
              <a:rPr lang="ru-RU" sz="4000" b="1" dirty="0" err="1">
                <a:solidFill>
                  <a:srgbClr val="4472C4">
                    <a:lumMod val="50000"/>
                  </a:srgbClr>
                </a:solidFill>
              </a:rPr>
              <a:t>қарсы</a:t>
            </a:r>
            <a:r>
              <a:rPr lang="ru-RU" sz="4000" b="1" dirty="0">
                <a:solidFill>
                  <a:srgbClr val="4472C4">
                    <a:lumMod val="50000"/>
                  </a:srgbClr>
                </a:solidFill>
              </a:rPr>
              <a:t> </a:t>
            </a:r>
            <a:r>
              <a:rPr lang="ru-RU" sz="4000" b="1" dirty="0" err="1">
                <a:solidFill>
                  <a:srgbClr val="4472C4">
                    <a:lumMod val="50000"/>
                  </a:srgbClr>
                </a:solidFill>
              </a:rPr>
              <a:t>іс-қимыл</a:t>
            </a:r>
            <a:r>
              <a:rPr lang="ru-RU" sz="4000" b="1" dirty="0">
                <a:solidFill>
                  <a:srgbClr val="4472C4">
                    <a:lumMod val="50000"/>
                  </a:srgbClr>
                </a:solidFill>
              </a:rPr>
              <a:t> </a:t>
            </a:r>
            <a:r>
              <a:rPr lang="ru-RU" sz="4000" b="1" dirty="0" err="1">
                <a:solidFill>
                  <a:srgbClr val="4472C4">
                    <a:lumMod val="50000"/>
                  </a:srgbClr>
                </a:solidFill>
              </a:rPr>
              <a:t>менеджменті</a:t>
            </a:r>
            <a:r>
              <a:rPr lang="ru-RU" sz="4000" b="1" dirty="0">
                <a:solidFill>
                  <a:srgbClr val="4472C4">
                    <a:lumMod val="50000"/>
                  </a:srgbClr>
                </a:solidFill>
              </a:rPr>
              <a:t> </a:t>
            </a:r>
            <a:r>
              <a:rPr lang="ru-RU" sz="4000" b="1" dirty="0" err="1">
                <a:solidFill>
                  <a:srgbClr val="4472C4">
                    <a:lumMod val="50000"/>
                  </a:srgbClr>
                </a:solidFill>
              </a:rPr>
              <a:t>жүйесі</a:t>
            </a:r>
            <a:r>
              <a:rPr lang="ru-RU" sz="4000" b="1" dirty="0">
                <a:solidFill>
                  <a:srgbClr val="4472C4">
                    <a:lumMod val="50000"/>
                  </a:srgbClr>
                </a:solidFill>
              </a:rPr>
              <a:t>. </a:t>
            </a:r>
            <a:r>
              <a:rPr lang="en-US" sz="4000" b="1" dirty="0">
                <a:solidFill>
                  <a:srgbClr val="4472C4">
                    <a:lumMod val="50000"/>
                  </a:srgbClr>
                </a:solidFill>
              </a:rPr>
              <a:t>ISO 37001: 2016 </a:t>
            </a:r>
            <a:r>
              <a:rPr lang="ru-RU" sz="4000" b="1" dirty="0" err="1">
                <a:solidFill>
                  <a:srgbClr val="4472C4">
                    <a:lumMod val="50000"/>
                  </a:srgbClr>
                </a:solidFill>
              </a:rPr>
              <a:t>халықаралық</a:t>
            </a:r>
            <a:r>
              <a:rPr lang="ru-RU" sz="4000" b="1" dirty="0">
                <a:solidFill>
                  <a:srgbClr val="4472C4">
                    <a:lumMod val="50000"/>
                  </a:srgbClr>
                </a:solidFill>
              </a:rPr>
              <a:t> </a:t>
            </a:r>
            <a:r>
              <a:rPr lang="ru-RU" sz="4000" b="1" dirty="0" err="1">
                <a:solidFill>
                  <a:srgbClr val="4472C4">
                    <a:lumMod val="50000"/>
                  </a:srgbClr>
                </a:solidFill>
              </a:rPr>
              <a:t>стандартының</a:t>
            </a:r>
            <a:r>
              <a:rPr lang="ru-RU" sz="4000" b="1" dirty="0">
                <a:solidFill>
                  <a:srgbClr val="4472C4">
                    <a:lumMod val="50000"/>
                  </a:srgbClr>
                </a:solidFill>
              </a:rPr>
              <a:t> </a:t>
            </a:r>
            <a:r>
              <a:rPr lang="ru-RU" sz="4000" b="1" dirty="0" err="1">
                <a:solidFill>
                  <a:srgbClr val="4472C4">
                    <a:lumMod val="50000"/>
                  </a:srgbClr>
                </a:solidFill>
              </a:rPr>
              <a:t>талаптары</a:t>
            </a:r>
            <a:r>
              <a:rPr lang="ru-RU" sz="4000" b="1" dirty="0">
                <a:solidFill>
                  <a:srgbClr val="4472C4">
                    <a:lumMod val="50000"/>
                  </a:srgbClr>
                </a:solidFill>
              </a:rPr>
              <a:t> (</a:t>
            </a:r>
            <a:r>
              <a:rPr lang="ru-RU" sz="4000" b="1" dirty="0" err="1">
                <a:solidFill>
                  <a:srgbClr val="4472C4">
                    <a:lumMod val="50000"/>
                  </a:srgbClr>
                </a:solidFill>
              </a:rPr>
              <a:t>Қазақстан</a:t>
            </a:r>
            <a:r>
              <a:rPr lang="ru-RU" sz="4000" b="1" dirty="0">
                <a:solidFill>
                  <a:srgbClr val="4472C4">
                    <a:lumMod val="50000"/>
                  </a:srgbClr>
                </a:solidFill>
              </a:rPr>
              <a:t> </a:t>
            </a:r>
            <a:r>
              <a:rPr lang="ru-RU" sz="4000" b="1" dirty="0" err="1">
                <a:solidFill>
                  <a:srgbClr val="4472C4">
                    <a:lumMod val="50000"/>
                  </a:srgbClr>
                </a:solidFill>
              </a:rPr>
              <a:t>Республикасының</a:t>
            </a:r>
            <a:r>
              <a:rPr lang="ru-RU" sz="4000" b="1" dirty="0">
                <a:solidFill>
                  <a:srgbClr val="4472C4">
                    <a:lumMod val="50000"/>
                  </a:srgbClr>
                </a:solidFill>
              </a:rPr>
              <a:t> </a:t>
            </a:r>
            <a:r>
              <a:rPr lang="ru-RU" sz="4000" b="1" dirty="0" err="1">
                <a:solidFill>
                  <a:srgbClr val="4472C4">
                    <a:lumMod val="50000"/>
                  </a:srgbClr>
                </a:solidFill>
              </a:rPr>
              <a:t>квазимемлекеттік</a:t>
            </a:r>
            <a:r>
              <a:rPr lang="ru-RU" sz="4000" b="1" dirty="0">
                <a:solidFill>
                  <a:srgbClr val="4472C4">
                    <a:lumMod val="50000"/>
                  </a:srgbClr>
                </a:solidFill>
              </a:rPr>
              <a:t> </a:t>
            </a:r>
            <a:r>
              <a:rPr lang="ru-RU" sz="4000" b="1" dirty="0" err="1">
                <a:solidFill>
                  <a:srgbClr val="4472C4">
                    <a:lumMod val="50000"/>
                  </a:srgbClr>
                </a:solidFill>
              </a:rPr>
              <a:t>секторындағы</a:t>
            </a:r>
            <a:r>
              <a:rPr lang="ru-RU" sz="4000" b="1" dirty="0">
                <a:solidFill>
                  <a:srgbClr val="4472C4">
                    <a:lumMod val="50000"/>
                  </a:srgbClr>
                </a:solidFill>
              </a:rPr>
              <a:t> </a:t>
            </a:r>
            <a:r>
              <a:rPr lang="ru-RU" sz="4000" b="1" dirty="0" err="1">
                <a:solidFill>
                  <a:srgbClr val="4472C4">
                    <a:lumMod val="50000"/>
                  </a:srgbClr>
                </a:solidFill>
              </a:rPr>
              <a:t>сыбайлас</a:t>
            </a:r>
            <a:r>
              <a:rPr lang="ru-RU" sz="4000" b="1" dirty="0">
                <a:solidFill>
                  <a:srgbClr val="4472C4">
                    <a:lumMod val="50000"/>
                  </a:srgbClr>
                </a:solidFill>
              </a:rPr>
              <a:t> </a:t>
            </a:r>
            <a:r>
              <a:rPr lang="ru-RU" sz="4000" b="1" dirty="0" err="1">
                <a:solidFill>
                  <a:srgbClr val="4472C4">
                    <a:lumMod val="50000"/>
                  </a:srgbClr>
                </a:solidFill>
              </a:rPr>
              <a:t>жемқорлыққа</a:t>
            </a:r>
            <a:r>
              <a:rPr lang="ru-RU" sz="4000" b="1" dirty="0">
                <a:solidFill>
                  <a:srgbClr val="4472C4">
                    <a:lumMod val="50000"/>
                  </a:srgbClr>
                </a:solidFill>
              </a:rPr>
              <a:t> </a:t>
            </a:r>
            <a:r>
              <a:rPr lang="ru-RU" sz="4000" b="1" dirty="0" err="1">
                <a:solidFill>
                  <a:srgbClr val="4472C4">
                    <a:lumMod val="50000"/>
                  </a:srgbClr>
                </a:solidFill>
              </a:rPr>
              <a:t>қарсы</a:t>
            </a:r>
            <a:r>
              <a:rPr lang="ru-RU" sz="4000" b="1" dirty="0">
                <a:solidFill>
                  <a:srgbClr val="4472C4">
                    <a:lumMod val="50000"/>
                  </a:srgbClr>
                </a:solidFill>
              </a:rPr>
              <a:t> </a:t>
            </a:r>
            <a:r>
              <a:rPr lang="ru-RU" sz="4000" b="1" dirty="0" err="1">
                <a:solidFill>
                  <a:srgbClr val="4472C4">
                    <a:lumMod val="50000"/>
                  </a:srgbClr>
                </a:solidFill>
              </a:rPr>
              <a:t>іс-қимыл</a:t>
            </a:r>
            <a:r>
              <a:rPr lang="ru-RU" sz="4000" b="1" dirty="0">
                <a:solidFill>
                  <a:srgbClr val="4472C4">
                    <a:lumMod val="50000"/>
                  </a:srgbClr>
                </a:solidFill>
              </a:rPr>
              <a:t> </a:t>
            </a:r>
            <a:r>
              <a:rPr lang="ru-RU" sz="4000" b="1" dirty="0" err="1">
                <a:solidFill>
                  <a:srgbClr val="4472C4">
                    <a:lumMod val="50000"/>
                  </a:srgbClr>
                </a:solidFill>
              </a:rPr>
              <a:t>және</a:t>
            </a:r>
            <a:r>
              <a:rPr lang="ru-RU" sz="4000" b="1" dirty="0">
                <a:solidFill>
                  <a:srgbClr val="4472C4">
                    <a:lumMod val="50000"/>
                  </a:srgbClr>
                </a:solidFill>
              </a:rPr>
              <a:t> </a:t>
            </a:r>
            <a:r>
              <a:rPr lang="ru-RU" sz="4000" b="1" dirty="0" err="1">
                <a:solidFill>
                  <a:srgbClr val="4472C4">
                    <a:lumMod val="50000"/>
                  </a:srgbClr>
                </a:solidFill>
              </a:rPr>
              <a:t>оның</a:t>
            </a:r>
            <a:r>
              <a:rPr lang="ru-RU" sz="4000" b="1" dirty="0">
                <a:solidFill>
                  <a:srgbClr val="4472C4">
                    <a:lumMod val="50000"/>
                  </a:srgbClr>
                </a:solidFill>
              </a:rPr>
              <a:t> </a:t>
            </a:r>
            <a:r>
              <a:rPr lang="ru-RU" sz="4000" b="1" dirty="0" err="1">
                <a:solidFill>
                  <a:srgbClr val="4472C4">
                    <a:lumMod val="50000"/>
                  </a:srgbClr>
                </a:solidFill>
              </a:rPr>
              <a:t>алдын</a:t>
            </a:r>
            <a:r>
              <a:rPr lang="ru-RU" sz="4000" b="1" dirty="0">
                <a:solidFill>
                  <a:srgbClr val="4472C4">
                    <a:lumMod val="50000"/>
                  </a:srgbClr>
                </a:solidFill>
              </a:rPr>
              <a:t> </a:t>
            </a:r>
            <a:r>
              <a:rPr lang="ru-RU" sz="4000" b="1" dirty="0" err="1">
                <a:solidFill>
                  <a:srgbClr val="4472C4">
                    <a:lumMod val="50000"/>
                  </a:srgbClr>
                </a:solidFill>
              </a:rPr>
              <a:t>алу</a:t>
            </a:r>
            <a:r>
              <a:rPr lang="ru-RU" sz="4000" b="1" dirty="0">
                <a:solidFill>
                  <a:srgbClr val="4472C4">
                    <a:lumMod val="50000"/>
                  </a:srgbClr>
                </a:solidFill>
              </a:rPr>
              <a:t>)</a:t>
            </a:r>
            <a:endParaRPr lang="ru-RU" dirty="0"/>
          </a:p>
        </p:txBody>
      </p:sp>
      <p:sp>
        <p:nvSpPr>
          <p:cNvPr id="3" name="Subtitle 2"/>
          <p:cNvSpPr>
            <a:spLocks noGrp="1"/>
          </p:cNvSpPr>
          <p:nvPr>
            <p:ph type="subTitle" idx="1"/>
          </p:nvPr>
        </p:nvSpPr>
        <p:spPr>
          <a:xfrm>
            <a:off x="4515378" y="4698231"/>
            <a:ext cx="6987645" cy="1388534"/>
          </a:xfrm>
        </p:spPr>
        <p:txBody>
          <a:bodyPr>
            <a:normAutofit fontScale="92500"/>
          </a:bodyPr>
          <a:lstStyle/>
          <a:p>
            <a:r>
              <a:rPr lang="kk-KZ" dirty="0" smtClean="0"/>
              <a:t>Орынгазы Джаболдинов</a:t>
            </a:r>
            <a:r>
              <a:rPr lang="ru-RU" dirty="0" smtClean="0"/>
              <a:t>, </a:t>
            </a:r>
            <a:endParaRPr lang="kk-KZ" dirty="0"/>
          </a:p>
          <a:p>
            <a:r>
              <a:rPr lang="kk-KZ" dirty="0" smtClean="0"/>
              <a:t>Адвокат, Заң ғылымдары м</a:t>
            </a:r>
            <a:r>
              <a:rPr lang="ru-RU" dirty="0" err="1" smtClean="0"/>
              <a:t>агистрі</a:t>
            </a:r>
            <a:r>
              <a:rPr lang="ru-RU" dirty="0" smtClean="0"/>
              <a:t>, </a:t>
            </a:r>
          </a:p>
          <a:p>
            <a:r>
              <a:rPr lang="kk-KZ" dirty="0" smtClean="0"/>
              <a:t>Ұлыбританиядағы арбитрлар палатасының мүшесі (</a:t>
            </a:r>
            <a:r>
              <a:rPr lang="en-US" dirty="0" err="1" smtClean="0"/>
              <a:t>MCIArb</a:t>
            </a:r>
            <a:r>
              <a:rPr lang="en-US" dirty="0" smtClean="0"/>
              <a:t>)</a:t>
            </a:r>
            <a:r>
              <a:rPr lang="kk-KZ" dirty="0" smtClean="0"/>
              <a:t> </a:t>
            </a:r>
            <a:endParaRPr lang="ru-RU" dirty="0"/>
          </a:p>
        </p:txBody>
      </p:sp>
    </p:spTree>
    <p:extLst>
      <p:ext uri="{BB962C8B-B14F-4D97-AF65-F5344CB8AC3E}">
        <p14:creationId xmlns:p14="http://schemas.microsoft.com/office/powerpoint/2010/main" val="18773190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1948" y="383598"/>
            <a:ext cx="10559142" cy="927965"/>
          </a:xfrm>
        </p:spPr>
        <p:txBody>
          <a:bodyPr>
            <a:noAutofit/>
          </a:bodyPr>
          <a:lstStyle/>
          <a:p>
            <a:r>
              <a:rPr lang="ru-RU" sz="3600" b="1" dirty="0" err="1">
                <a:solidFill>
                  <a:srgbClr val="4472C4">
                    <a:lumMod val="50000"/>
                  </a:srgbClr>
                </a:solidFill>
              </a:rPr>
              <a:t>Сыбайлас</a:t>
            </a:r>
            <a:r>
              <a:rPr lang="ru-RU" sz="3600" b="1" dirty="0">
                <a:solidFill>
                  <a:srgbClr val="4472C4">
                    <a:lumMod val="50000"/>
                  </a:srgbClr>
                </a:solidFill>
              </a:rPr>
              <a:t> </a:t>
            </a:r>
            <a:r>
              <a:rPr lang="ru-RU" sz="3600" b="1" dirty="0" err="1">
                <a:solidFill>
                  <a:srgbClr val="4472C4">
                    <a:lumMod val="50000"/>
                  </a:srgbClr>
                </a:solidFill>
              </a:rPr>
              <a:t>жемқорлық</a:t>
            </a:r>
            <a:r>
              <a:rPr lang="ru-RU" sz="3600" b="1" dirty="0">
                <a:solidFill>
                  <a:srgbClr val="4472C4">
                    <a:lumMod val="50000"/>
                  </a:srgbClr>
                </a:solidFill>
              </a:rPr>
              <a:t> </a:t>
            </a:r>
            <a:r>
              <a:rPr lang="ru-RU" sz="3600" b="1" dirty="0" err="1">
                <a:solidFill>
                  <a:srgbClr val="4472C4">
                    <a:lumMod val="50000"/>
                  </a:srgbClr>
                </a:solidFill>
              </a:rPr>
              <a:t>құқық</a:t>
            </a:r>
            <a:r>
              <a:rPr lang="ru-RU" sz="3600" b="1" dirty="0">
                <a:solidFill>
                  <a:srgbClr val="4472C4">
                    <a:lumMod val="50000"/>
                  </a:srgbClr>
                </a:solidFill>
              </a:rPr>
              <a:t> </a:t>
            </a:r>
            <a:r>
              <a:rPr lang="ru-RU" sz="3600" b="1" dirty="0" err="1">
                <a:solidFill>
                  <a:srgbClr val="4472C4">
                    <a:lumMod val="50000"/>
                  </a:srgbClr>
                </a:solidFill>
              </a:rPr>
              <a:t>бұзушылық</a:t>
            </a:r>
            <a:r>
              <a:rPr lang="ru-RU" sz="3600" b="1" dirty="0">
                <a:solidFill>
                  <a:srgbClr val="4472C4">
                    <a:lumMod val="50000"/>
                  </a:srgbClr>
                </a:solidFill>
              </a:rPr>
              <a:t> </a:t>
            </a:r>
            <a:r>
              <a:rPr lang="ru-RU" sz="3600" b="1" dirty="0" err="1">
                <a:solidFill>
                  <a:srgbClr val="4472C4">
                    <a:lumMod val="50000"/>
                  </a:srgbClr>
                </a:solidFill>
              </a:rPr>
              <a:t>деген</a:t>
            </a:r>
            <a:r>
              <a:rPr lang="ru-RU" sz="3600" b="1" dirty="0">
                <a:solidFill>
                  <a:srgbClr val="4472C4">
                    <a:lumMod val="50000"/>
                  </a:srgbClr>
                </a:solidFill>
              </a:rPr>
              <a:t> не</a:t>
            </a:r>
          </a:p>
        </p:txBody>
      </p:sp>
      <p:sp>
        <p:nvSpPr>
          <p:cNvPr id="3" name="Content Placeholder 2"/>
          <p:cNvSpPr>
            <a:spLocks noGrp="1"/>
          </p:cNvSpPr>
          <p:nvPr>
            <p:ph idx="1"/>
          </p:nvPr>
        </p:nvSpPr>
        <p:spPr>
          <a:xfrm>
            <a:off x="1219200" y="917561"/>
            <a:ext cx="10741890" cy="4153203"/>
          </a:xfrm>
        </p:spPr>
        <p:txBody>
          <a:bodyPr>
            <a:normAutofit/>
          </a:bodyPr>
          <a:lstStyle/>
          <a:p>
            <a:pPr marL="0" indent="0" fontAlgn="base">
              <a:buNone/>
            </a:pPr>
            <a:r>
              <a:rPr lang="ru-RU" b="1" dirty="0" err="1"/>
              <a:t>Сыбайлас</a:t>
            </a:r>
            <a:r>
              <a:rPr lang="ru-RU" b="1" dirty="0"/>
              <a:t> </a:t>
            </a:r>
            <a:r>
              <a:rPr lang="ru-RU" b="1" dirty="0" err="1"/>
              <a:t>жемқорлыққа</a:t>
            </a:r>
            <a:r>
              <a:rPr lang="ru-RU" b="1" dirty="0"/>
              <a:t> </a:t>
            </a:r>
            <a:r>
              <a:rPr lang="ru-RU" b="1" dirty="0" err="1"/>
              <a:t>қарсы</a:t>
            </a:r>
            <a:r>
              <a:rPr lang="ru-RU" b="1" dirty="0"/>
              <a:t> </a:t>
            </a:r>
            <a:r>
              <a:rPr lang="ru-RU" b="1" dirty="0" err="1"/>
              <a:t>іс-қимыл</a:t>
            </a:r>
            <a:r>
              <a:rPr lang="ru-RU" b="1" dirty="0"/>
              <a:t> </a:t>
            </a:r>
            <a:r>
              <a:rPr lang="ru-RU" b="1" dirty="0" err="1"/>
              <a:t>туралы</a:t>
            </a:r>
            <a:r>
              <a:rPr lang="ru-RU" b="1" dirty="0"/>
              <a:t>  </a:t>
            </a:r>
            <a:r>
              <a:rPr lang="ru-RU" b="1" dirty="0" err="1"/>
              <a:t>Қазақстан</a:t>
            </a:r>
            <a:r>
              <a:rPr lang="ru-RU" b="1" dirty="0"/>
              <a:t> </a:t>
            </a:r>
            <a:r>
              <a:rPr lang="ru-RU" b="1" dirty="0" err="1"/>
              <a:t>Республикасының</a:t>
            </a:r>
            <a:r>
              <a:rPr lang="ru-RU" b="1" dirty="0"/>
              <a:t> </a:t>
            </a:r>
            <a:r>
              <a:rPr lang="ru-RU" b="1" dirty="0" err="1"/>
              <a:t>Заңы</a:t>
            </a:r>
            <a:r>
              <a:rPr lang="ru-RU" b="1" dirty="0"/>
              <a:t> </a:t>
            </a:r>
            <a:r>
              <a:rPr lang="kk-KZ" b="1" dirty="0" smtClean="0"/>
              <a:t>бойынша</a:t>
            </a:r>
          </a:p>
          <a:p>
            <a:pPr fontAlgn="base"/>
            <a:r>
              <a:rPr lang="kk-KZ" b="1" dirty="0" smtClean="0"/>
              <a:t>сыбайлас </a:t>
            </a:r>
            <a:r>
              <a:rPr lang="kk-KZ" b="1" dirty="0"/>
              <a:t>жемқорлық құқық бұзушылық </a:t>
            </a:r>
            <a:r>
              <a:rPr lang="kk-KZ" dirty="0"/>
              <a:t>– бұл үшін заңда </a:t>
            </a:r>
            <a:r>
              <a:rPr lang="kk-KZ" b="1" dirty="0"/>
              <a:t>әкімшілік</a:t>
            </a:r>
            <a:r>
              <a:rPr lang="kk-KZ" dirty="0"/>
              <a:t> немесе </a:t>
            </a:r>
            <a:r>
              <a:rPr lang="kk-KZ" b="1" dirty="0"/>
              <a:t>қылмыстық жауаптылық </a:t>
            </a:r>
            <a:r>
              <a:rPr lang="kk-KZ" dirty="0"/>
              <a:t>белгіленген, сыбайлас жемқорлық белгілері бар құқыққа қайшы, кінәлі түрдегі іс-әрекет (әрекет немесе әрекетсіздік</a:t>
            </a:r>
            <a:r>
              <a:rPr lang="kk-KZ" dirty="0" smtClean="0"/>
              <a:t>);</a:t>
            </a:r>
            <a:endParaRPr lang="kk-KZ" dirty="0"/>
          </a:p>
        </p:txBody>
      </p:sp>
    </p:spTree>
    <p:extLst>
      <p:ext uri="{BB962C8B-B14F-4D97-AF65-F5344CB8AC3E}">
        <p14:creationId xmlns:p14="http://schemas.microsoft.com/office/powerpoint/2010/main" val="5570117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9344" y="79991"/>
            <a:ext cx="10071435" cy="1028246"/>
          </a:xfrm>
        </p:spPr>
        <p:txBody>
          <a:bodyPr>
            <a:noAutofit/>
          </a:bodyPr>
          <a:lstStyle/>
          <a:p>
            <a:r>
              <a:rPr lang="ru-RU" sz="3600" b="1" dirty="0" err="1">
                <a:solidFill>
                  <a:srgbClr val="4472C4">
                    <a:lumMod val="50000"/>
                  </a:srgbClr>
                </a:solidFill>
              </a:rPr>
              <a:t>Сыбайлас</a:t>
            </a:r>
            <a:r>
              <a:rPr lang="ru-RU" sz="3600" b="1" dirty="0">
                <a:solidFill>
                  <a:srgbClr val="4472C4">
                    <a:lumMod val="50000"/>
                  </a:srgbClr>
                </a:solidFill>
              </a:rPr>
              <a:t> </a:t>
            </a:r>
            <a:r>
              <a:rPr lang="ru-RU" sz="3600" b="1" dirty="0" err="1">
                <a:solidFill>
                  <a:srgbClr val="4472C4">
                    <a:lumMod val="50000"/>
                  </a:srgbClr>
                </a:solidFill>
              </a:rPr>
              <a:t>жемқорлық</a:t>
            </a:r>
            <a:r>
              <a:rPr lang="ru-RU" sz="3600" b="1" dirty="0">
                <a:solidFill>
                  <a:srgbClr val="4472C4">
                    <a:lumMod val="50000"/>
                  </a:srgbClr>
                </a:solidFill>
              </a:rPr>
              <a:t> </a:t>
            </a:r>
            <a:r>
              <a:rPr lang="ru-RU" sz="3600" b="1" dirty="0" err="1">
                <a:solidFill>
                  <a:srgbClr val="4472C4">
                    <a:lumMod val="50000"/>
                  </a:srgbClr>
                </a:solidFill>
              </a:rPr>
              <a:t>құқық</a:t>
            </a:r>
            <a:r>
              <a:rPr lang="ru-RU" sz="3600" b="1" dirty="0">
                <a:solidFill>
                  <a:srgbClr val="4472C4">
                    <a:lumMod val="50000"/>
                  </a:srgbClr>
                </a:solidFill>
              </a:rPr>
              <a:t> </a:t>
            </a:r>
            <a:r>
              <a:rPr lang="ru-RU" sz="3600" b="1" dirty="0" err="1">
                <a:solidFill>
                  <a:srgbClr val="4472C4">
                    <a:lumMod val="50000"/>
                  </a:srgbClr>
                </a:solidFill>
              </a:rPr>
              <a:t>бұзушылық</a:t>
            </a:r>
            <a:r>
              <a:rPr lang="ru-RU" sz="3600" b="1" dirty="0">
                <a:solidFill>
                  <a:srgbClr val="4472C4">
                    <a:lumMod val="50000"/>
                  </a:srgbClr>
                </a:solidFill>
              </a:rPr>
              <a:t> </a:t>
            </a:r>
            <a:r>
              <a:rPr lang="ru-RU" sz="3600" b="1" dirty="0" err="1">
                <a:solidFill>
                  <a:srgbClr val="4472C4">
                    <a:lumMod val="50000"/>
                  </a:srgbClr>
                </a:solidFill>
              </a:rPr>
              <a:t>қалай</a:t>
            </a:r>
            <a:r>
              <a:rPr lang="ru-RU" sz="3600" b="1" dirty="0">
                <a:solidFill>
                  <a:srgbClr val="4472C4">
                    <a:lumMod val="50000"/>
                  </a:srgbClr>
                </a:solidFill>
              </a:rPr>
              <a:t> </a:t>
            </a:r>
            <a:r>
              <a:rPr lang="ru-RU" sz="3600" b="1" dirty="0" err="1">
                <a:solidFill>
                  <a:srgbClr val="4472C4">
                    <a:lumMod val="50000"/>
                  </a:srgbClr>
                </a:solidFill>
              </a:rPr>
              <a:t>жазаланады</a:t>
            </a:r>
            <a:endParaRPr lang="ru-RU" sz="3600" b="1" dirty="0">
              <a:solidFill>
                <a:srgbClr val="4472C4">
                  <a:lumMod val="50000"/>
                </a:srgbClr>
              </a:solidFill>
            </a:endParaRPr>
          </a:p>
        </p:txBody>
      </p:sp>
      <p:sp>
        <p:nvSpPr>
          <p:cNvPr id="3" name="Content Placeholder 2"/>
          <p:cNvSpPr>
            <a:spLocks noGrp="1"/>
          </p:cNvSpPr>
          <p:nvPr>
            <p:ph idx="1"/>
          </p:nvPr>
        </p:nvSpPr>
        <p:spPr>
          <a:xfrm>
            <a:off x="1357745" y="1740309"/>
            <a:ext cx="10566399" cy="4826745"/>
          </a:xfrm>
        </p:spPr>
        <p:txBody>
          <a:bodyPr>
            <a:normAutofit fontScale="92500"/>
          </a:bodyPr>
          <a:lstStyle/>
          <a:p>
            <a:r>
              <a:rPr lang="kk-KZ" b="1" u="sng" dirty="0" smtClean="0"/>
              <a:t>Қылмыстық кодекс </a:t>
            </a:r>
            <a:r>
              <a:rPr lang="kk-KZ" b="1" u="sng" dirty="0"/>
              <a:t>бойынша </a:t>
            </a:r>
            <a:r>
              <a:rPr lang="en-US" b="1" dirty="0" smtClean="0"/>
              <a:t>c</a:t>
            </a:r>
            <a:r>
              <a:rPr lang="kk-KZ" b="1" dirty="0" smtClean="0"/>
              <a:t>ыбайлас </a:t>
            </a:r>
            <a:r>
              <a:rPr lang="kk-KZ" b="1" dirty="0"/>
              <a:t>жемқорлық </a:t>
            </a:r>
            <a:r>
              <a:rPr lang="kk-KZ" b="1" dirty="0" smtClean="0"/>
              <a:t>қылмыстар үшін жазалар </a:t>
            </a:r>
            <a:r>
              <a:rPr lang="kk-KZ" dirty="0" smtClean="0"/>
              <a:t>осы </a:t>
            </a:r>
            <a:r>
              <a:rPr lang="kk-KZ" dirty="0"/>
              <a:t>Кодекстің </a:t>
            </a:r>
            <a:r>
              <a:rPr lang="kk-KZ" u="sng" dirty="0">
                <a:hlinkClick r:id="rId2"/>
              </a:rPr>
              <a:t>189</a:t>
            </a:r>
            <a:r>
              <a:rPr lang="kk-KZ" dirty="0"/>
              <a:t> (үшінші бөлігінің 2) тармағында, үшінші бөлігінің 2) тармағында көзделген белгілер болған жағдайда төртінші бөлігінде), </a:t>
            </a:r>
            <a:r>
              <a:rPr lang="kk-KZ" u="sng" dirty="0">
                <a:hlinkClick r:id="rId3"/>
              </a:rPr>
              <a:t>190</a:t>
            </a:r>
            <a:r>
              <a:rPr lang="kk-KZ" dirty="0"/>
              <a:t> (үшінші бөлігінің 2) тармағында, үшінші бөлігінің 2) тармағында көзделген белгілер болған жағдайда төртінші бөлігінде), </a:t>
            </a:r>
            <a:r>
              <a:rPr lang="kk-KZ" u="sng" dirty="0">
                <a:hlinkClick r:id="rId4"/>
              </a:rPr>
              <a:t>218</a:t>
            </a:r>
            <a:r>
              <a:rPr lang="kk-KZ" dirty="0"/>
              <a:t> (үшінші бөлігінің 1) тармағында), 218-1 (төртінші бөлігінің 1) тармағында), </a:t>
            </a:r>
            <a:r>
              <a:rPr lang="kk-KZ" u="sng" dirty="0">
                <a:hlinkClick r:id="rId5"/>
              </a:rPr>
              <a:t>234</a:t>
            </a:r>
            <a:r>
              <a:rPr lang="kk-KZ" dirty="0"/>
              <a:t> (үшінші бөлігінің 1) тармағында), </a:t>
            </a:r>
            <a:r>
              <a:rPr lang="kk-KZ" u="sng" dirty="0">
                <a:hlinkClick r:id="rId6"/>
              </a:rPr>
              <a:t>249</a:t>
            </a:r>
            <a:r>
              <a:rPr lang="kk-KZ" dirty="0"/>
              <a:t> (үшінші бөлігінің 2) тармағында), </a:t>
            </a:r>
            <a:r>
              <a:rPr lang="kk-KZ" u="sng" dirty="0">
                <a:hlinkClick r:id="rId7"/>
              </a:rPr>
              <a:t>361</a:t>
            </a:r>
            <a:r>
              <a:rPr lang="kk-KZ" dirty="0"/>
              <a:t>, </a:t>
            </a:r>
            <a:r>
              <a:rPr lang="kk-KZ" u="sng" dirty="0">
                <a:hlinkClick r:id="rId8"/>
              </a:rPr>
              <a:t>362</a:t>
            </a:r>
            <a:r>
              <a:rPr lang="kk-KZ" dirty="0"/>
              <a:t> (төртінші бөлігінің </a:t>
            </a:r>
            <a:r>
              <a:rPr lang="kk-KZ" dirty="0" smtClean="0"/>
              <a:t>3)</a:t>
            </a:r>
            <a:r>
              <a:rPr lang="en-US" dirty="0" smtClean="0"/>
              <a:t> </a:t>
            </a:r>
            <a:r>
              <a:rPr lang="kk-KZ" dirty="0" smtClean="0"/>
              <a:t>тармағында),</a:t>
            </a:r>
            <a:r>
              <a:rPr lang="en-US" dirty="0" smtClean="0"/>
              <a:t> </a:t>
            </a:r>
            <a:r>
              <a:rPr lang="kk-KZ" dirty="0"/>
              <a:t> </a:t>
            </a:r>
            <a:r>
              <a:rPr lang="kk-KZ" u="sng" dirty="0">
                <a:hlinkClick r:id="rId9"/>
              </a:rPr>
              <a:t>364</a:t>
            </a:r>
            <a:r>
              <a:rPr lang="kk-KZ" dirty="0"/>
              <a:t>, </a:t>
            </a:r>
            <a:r>
              <a:rPr lang="kk-KZ" u="sng" dirty="0">
                <a:hlinkClick r:id="rId10"/>
              </a:rPr>
              <a:t>365</a:t>
            </a:r>
            <a:r>
              <a:rPr lang="kk-KZ" dirty="0"/>
              <a:t>, </a:t>
            </a:r>
            <a:r>
              <a:rPr lang="kk-KZ" u="sng" dirty="0">
                <a:hlinkClick r:id="rId11"/>
              </a:rPr>
              <a:t>366</a:t>
            </a:r>
            <a:r>
              <a:rPr lang="kk-KZ" dirty="0" smtClean="0"/>
              <a:t>,</a:t>
            </a:r>
            <a:r>
              <a:rPr lang="en-US" dirty="0" smtClean="0"/>
              <a:t> </a:t>
            </a:r>
            <a:r>
              <a:rPr lang="kk-KZ" dirty="0"/>
              <a:t> </a:t>
            </a:r>
            <a:r>
              <a:rPr lang="kk-KZ" u="sng" dirty="0">
                <a:hlinkClick r:id="rId12"/>
              </a:rPr>
              <a:t>367</a:t>
            </a:r>
            <a:r>
              <a:rPr lang="kk-KZ" dirty="0"/>
              <a:t>, </a:t>
            </a:r>
            <a:r>
              <a:rPr lang="kk-KZ" u="sng" dirty="0">
                <a:hlinkClick r:id="rId13"/>
              </a:rPr>
              <a:t>368</a:t>
            </a:r>
            <a:r>
              <a:rPr lang="kk-KZ" dirty="0"/>
              <a:t>, </a:t>
            </a:r>
            <a:r>
              <a:rPr lang="kk-KZ" u="sng" dirty="0">
                <a:hlinkClick r:id="rId14"/>
              </a:rPr>
              <a:t>369</a:t>
            </a:r>
            <a:r>
              <a:rPr lang="kk-KZ" dirty="0"/>
              <a:t>, </a:t>
            </a:r>
            <a:r>
              <a:rPr lang="kk-KZ" u="sng" dirty="0">
                <a:hlinkClick r:id="rId15"/>
              </a:rPr>
              <a:t>370</a:t>
            </a:r>
            <a:r>
              <a:rPr lang="kk-KZ" dirty="0"/>
              <a:t>, </a:t>
            </a:r>
            <a:r>
              <a:rPr lang="kk-KZ" u="sng" dirty="0">
                <a:hlinkClick r:id="rId16"/>
              </a:rPr>
              <a:t>450</a:t>
            </a:r>
            <a:r>
              <a:rPr lang="kk-KZ" dirty="0"/>
              <a:t>, </a:t>
            </a:r>
            <a:r>
              <a:rPr lang="kk-KZ" u="sng" dirty="0">
                <a:hlinkClick r:id="rId17"/>
              </a:rPr>
              <a:t>451</a:t>
            </a:r>
            <a:r>
              <a:rPr lang="kk-KZ" dirty="0"/>
              <a:t> (екінші бөлігінің 2) тармағында) және </a:t>
            </a:r>
            <a:r>
              <a:rPr lang="kk-KZ" u="sng" dirty="0">
                <a:hlinkClick r:id="rId18"/>
              </a:rPr>
              <a:t>452-баптарында</a:t>
            </a:r>
            <a:r>
              <a:rPr lang="kk-KZ" dirty="0"/>
              <a:t> көзделген </a:t>
            </a:r>
            <a:r>
              <a:rPr lang="kk-KZ" dirty="0" smtClean="0"/>
              <a:t>іс-әрекеттер үшін белгіленген;</a:t>
            </a:r>
          </a:p>
          <a:p>
            <a:r>
              <a:rPr lang="kk-KZ" b="1" u="sng" dirty="0" smtClean="0"/>
              <a:t>Әкімшіліқ құқық бұзушылықтар туралы кодексі бойынша </a:t>
            </a:r>
            <a:r>
              <a:rPr lang="kk-KZ" dirty="0" smtClean="0"/>
              <a:t>сыбайлас жемқорлық құқық бұзушылықтар үшін әкімшілік жазалар осы кодекстің </a:t>
            </a:r>
            <a:r>
              <a:rPr lang="ru-RU" b="1" dirty="0" smtClean="0"/>
              <a:t>34-тарауында 676-681  </a:t>
            </a:r>
            <a:r>
              <a:rPr lang="kk-KZ" b="1" dirty="0" smtClean="0"/>
              <a:t>баптарында </a:t>
            </a:r>
            <a:r>
              <a:rPr lang="kk-KZ" dirty="0" smtClean="0"/>
              <a:t>көзделген </a:t>
            </a:r>
            <a:r>
              <a:rPr lang="kk-KZ" dirty="0"/>
              <a:t>іс-әрекеттер үшін белгіленген. </a:t>
            </a:r>
            <a:endParaRPr lang="ru-RU" dirty="0"/>
          </a:p>
          <a:p>
            <a:endParaRPr lang="ru-RU" dirty="0"/>
          </a:p>
        </p:txBody>
      </p:sp>
    </p:spTree>
    <p:extLst>
      <p:ext uri="{BB962C8B-B14F-4D97-AF65-F5344CB8AC3E}">
        <p14:creationId xmlns:p14="http://schemas.microsoft.com/office/powerpoint/2010/main" val="23063060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5180" y="79991"/>
            <a:ext cx="10515600" cy="649682"/>
          </a:xfrm>
        </p:spPr>
        <p:txBody>
          <a:bodyPr>
            <a:normAutofit fontScale="90000"/>
          </a:bodyPr>
          <a:lstStyle/>
          <a:p>
            <a:r>
              <a:rPr lang="kk-KZ" sz="3600" b="1" dirty="0">
                <a:solidFill>
                  <a:srgbClr val="4472C4">
                    <a:lumMod val="50000"/>
                  </a:srgbClr>
                </a:solidFill>
              </a:rPr>
              <a:t>Қызықты</a:t>
            </a:r>
            <a:r>
              <a:rPr lang="kk-KZ" b="1" dirty="0" smtClean="0"/>
              <a:t> </a:t>
            </a:r>
            <a:r>
              <a:rPr lang="kk-KZ" sz="3600" b="1" dirty="0">
                <a:solidFill>
                  <a:srgbClr val="4472C4">
                    <a:lumMod val="50000"/>
                  </a:srgbClr>
                </a:solidFill>
              </a:rPr>
              <a:t>статистика</a:t>
            </a:r>
            <a:endParaRPr lang="ru-RU" sz="3600" b="1" dirty="0">
              <a:solidFill>
                <a:srgbClr val="4472C4">
                  <a:lumMod val="50000"/>
                </a:srgbClr>
              </a:solidFill>
            </a:endParaRPr>
          </a:p>
        </p:txBody>
      </p:sp>
      <p:sp>
        <p:nvSpPr>
          <p:cNvPr id="3" name="Content Placeholder 2"/>
          <p:cNvSpPr>
            <a:spLocks noGrp="1"/>
          </p:cNvSpPr>
          <p:nvPr>
            <p:ph idx="1"/>
          </p:nvPr>
        </p:nvSpPr>
        <p:spPr>
          <a:xfrm>
            <a:off x="1357745" y="1219199"/>
            <a:ext cx="10566399" cy="3873911"/>
          </a:xfrm>
        </p:spPr>
        <p:txBody>
          <a:bodyPr>
            <a:normAutofit fontScale="85000" lnSpcReduction="20000"/>
          </a:bodyPr>
          <a:lstStyle/>
          <a:p>
            <a:r>
              <a:rPr lang="kk-KZ" dirty="0"/>
              <a:t>2022 жылы барлық құқық қорғау және арнаулы мемлекеттік органдар </a:t>
            </a:r>
            <a:r>
              <a:rPr lang="kk-KZ" b="1" dirty="0"/>
              <a:t>1 724 </a:t>
            </a:r>
            <a:r>
              <a:rPr lang="kk-KZ" dirty="0"/>
              <a:t>сыбайлас жемқорлық қылмысты </a:t>
            </a:r>
            <a:r>
              <a:rPr lang="kk-KZ" dirty="0" smtClean="0"/>
              <a:t>тіркеді. </a:t>
            </a:r>
          </a:p>
          <a:p>
            <a:r>
              <a:rPr lang="kk-KZ" dirty="0" smtClean="0"/>
              <a:t>Сотқа </a:t>
            </a:r>
            <a:r>
              <a:rPr lang="kk-KZ" dirty="0"/>
              <a:t>дейінгі аяқталған тергеулер бойынша өтелген залал </a:t>
            </a:r>
            <a:r>
              <a:rPr lang="kk-KZ" dirty="0" smtClean="0"/>
              <a:t>сомасы. </a:t>
            </a:r>
            <a:r>
              <a:rPr lang="kk-KZ" b="1" dirty="0" smtClean="0"/>
              <a:t>108</a:t>
            </a:r>
            <a:r>
              <a:rPr lang="kk-KZ" dirty="0" smtClean="0"/>
              <a:t> </a:t>
            </a:r>
            <a:r>
              <a:rPr lang="kk-KZ" dirty="0"/>
              <a:t>млрд. теңгені құрады</a:t>
            </a:r>
            <a:r>
              <a:rPr lang="kk-KZ" dirty="0" smtClean="0"/>
              <a:t>.  Жалпы, Агенттік </a:t>
            </a:r>
            <a:r>
              <a:rPr lang="kk-KZ" b="1" dirty="0"/>
              <a:t>653</a:t>
            </a:r>
            <a:r>
              <a:rPr lang="kk-KZ" dirty="0"/>
              <a:t> млрд. теңгеге жуық сомадағы мүліктік активтер мен ақшалай қаражатты қайтаруды қамтамасыз етті.</a:t>
            </a:r>
          </a:p>
          <a:p>
            <a:r>
              <a:rPr lang="kk-KZ" b="1" u="sng" dirty="0" smtClean="0"/>
              <a:t>Сыбайлас </a:t>
            </a:r>
            <a:r>
              <a:rPr lang="kk-KZ" b="1" u="sng" dirty="0"/>
              <a:t>жемқорлық қылмыс динамикасы</a:t>
            </a:r>
          </a:p>
          <a:p>
            <a:endParaRPr lang="kk-KZ" b="1" u="sng" dirty="0" smtClean="0"/>
          </a:p>
          <a:p>
            <a:endParaRPr lang="kk-KZ" b="1" u="sng" dirty="0"/>
          </a:p>
          <a:p>
            <a:endParaRPr lang="kk-KZ" b="1" u="sng" dirty="0" smtClean="0"/>
          </a:p>
          <a:p>
            <a:endParaRPr lang="kk-KZ" b="1" u="sng" dirty="0" smtClean="0"/>
          </a:p>
          <a:p>
            <a:r>
              <a:rPr lang="kk-KZ" b="1" u="sng" dirty="0" smtClean="0"/>
              <a:t> Ең көп тараған сыбайлас жемқорлық қылмыс түрлері</a:t>
            </a:r>
          </a:p>
          <a:p>
            <a:endParaRPr lang="kk-KZ" b="1" u="sng" dirty="0"/>
          </a:p>
          <a:p>
            <a:endParaRPr lang="kk-KZ" b="1" u="sng" dirty="0"/>
          </a:p>
        </p:txBody>
      </p:sp>
      <p:graphicFrame>
        <p:nvGraphicFramePr>
          <p:cNvPr id="4" name="Диаграмма 3">
            <a:extLst>
              <a:ext uri="{FF2B5EF4-FFF2-40B4-BE49-F238E27FC236}">
                <a16:creationId xmlns:a16="http://schemas.microsoft.com/office/drawing/2014/main" id="{D6029D5E-FD5E-AE44-A2C5-0E42CC7CD223}"/>
              </a:ext>
            </a:extLst>
          </p:cNvPr>
          <p:cNvGraphicFramePr/>
          <p:nvPr>
            <p:extLst>
              <p:ext uri="{D42A27DB-BD31-4B8C-83A1-F6EECF244321}">
                <p14:modId xmlns:p14="http://schemas.microsoft.com/office/powerpoint/2010/main" val="683815772"/>
              </p:ext>
            </p:extLst>
          </p:nvPr>
        </p:nvGraphicFramePr>
        <p:xfrm>
          <a:off x="2324151" y="2495088"/>
          <a:ext cx="4397375" cy="16859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504639465"/>
              </p:ext>
            </p:extLst>
          </p:nvPr>
        </p:nvGraphicFramePr>
        <p:xfrm>
          <a:off x="2417337" y="4581832"/>
          <a:ext cx="5605786" cy="1959108"/>
        </p:xfrm>
        <a:graphic>
          <a:graphicData uri="http://schemas.openxmlformats.org/drawingml/2006/table">
            <a:tbl>
              <a:tblPr firstRow="1" firstCol="1" bandRow="1">
                <a:tableStyleId>{5C22544A-7EE6-4342-B048-85BDC9FD1C3A}</a:tableStyleId>
              </a:tblPr>
              <a:tblGrid>
                <a:gridCol w="3439252">
                  <a:extLst>
                    <a:ext uri="{9D8B030D-6E8A-4147-A177-3AD203B41FA5}">
                      <a16:colId xmlns:a16="http://schemas.microsoft.com/office/drawing/2014/main" val="3802623187"/>
                    </a:ext>
                  </a:extLst>
                </a:gridCol>
                <a:gridCol w="1083267">
                  <a:extLst>
                    <a:ext uri="{9D8B030D-6E8A-4147-A177-3AD203B41FA5}">
                      <a16:colId xmlns:a16="http://schemas.microsoft.com/office/drawing/2014/main" val="3997809299"/>
                    </a:ext>
                  </a:extLst>
                </a:gridCol>
                <a:gridCol w="1083267">
                  <a:extLst>
                    <a:ext uri="{9D8B030D-6E8A-4147-A177-3AD203B41FA5}">
                      <a16:colId xmlns:a16="http://schemas.microsoft.com/office/drawing/2014/main" val="2276862378"/>
                    </a:ext>
                  </a:extLst>
                </a:gridCol>
              </a:tblGrid>
              <a:tr h="263575">
                <a:tc>
                  <a:txBody>
                    <a:bodyPr/>
                    <a:lstStyle/>
                    <a:p>
                      <a:pPr marL="0" marR="0" indent="0" algn="ctr">
                        <a:spcBef>
                          <a:spcPts val="0"/>
                        </a:spcBef>
                        <a:spcAft>
                          <a:spcPts val="0"/>
                        </a:spcAft>
                      </a:pPr>
                      <a:r>
                        <a:rPr lang="kk-KZ" sz="1200" dirty="0">
                          <a:effectLst/>
                        </a:rPr>
                        <a:t>Қылмыс түрі</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36195" marB="36195"/>
                </a:tc>
                <a:tc>
                  <a:txBody>
                    <a:bodyPr/>
                    <a:lstStyle/>
                    <a:p>
                      <a:pPr marL="0" marR="0" indent="0" algn="ctr">
                        <a:spcBef>
                          <a:spcPts val="0"/>
                        </a:spcBef>
                        <a:spcAft>
                          <a:spcPts val="0"/>
                        </a:spcAft>
                      </a:pPr>
                      <a:r>
                        <a:rPr lang="kk-KZ" sz="1200">
                          <a:effectLst/>
                        </a:rPr>
                        <a:t>2021</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36195" marB="36195"/>
                </a:tc>
                <a:tc>
                  <a:txBody>
                    <a:bodyPr/>
                    <a:lstStyle/>
                    <a:p>
                      <a:pPr marL="0" marR="0" indent="0" algn="ctr">
                        <a:spcBef>
                          <a:spcPts val="0"/>
                        </a:spcBef>
                        <a:spcAft>
                          <a:spcPts val="0"/>
                        </a:spcAft>
                      </a:pPr>
                      <a:r>
                        <a:rPr lang="kk-KZ" sz="1200">
                          <a:effectLst/>
                        </a:rPr>
                        <a:t>2022</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36195" marB="36195"/>
                </a:tc>
                <a:extLst>
                  <a:ext uri="{0D108BD9-81ED-4DB2-BD59-A6C34878D82A}">
                    <a16:rowId xmlns:a16="http://schemas.microsoft.com/office/drawing/2014/main" val="189484149"/>
                  </a:ext>
                </a:extLst>
              </a:tr>
              <a:tr h="263575">
                <a:tc>
                  <a:txBody>
                    <a:bodyPr/>
                    <a:lstStyle/>
                    <a:p>
                      <a:pPr marL="0" marR="0" indent="0" algn="l">
                        <a:spcBef>
                          <a:spcPts val="0"/>
                        </a:spcBef>
                        <a:spcAft>
                          <a:spcPts val="0"/>
                        </a:spcAft>
                      </a:pPr>
                      <a:r>
                        <a:rPr lang="kk-KZ" sz="1200">
                          <a:effectLst/>
                        </a:rPr>
                        <a:t>Пара беру</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36195" marB="36195" anchor="ctr"/>
                </a:tc>
                <a:tc>
                  <a:txBody>
                    <a:bodyPr/>
                    <a:lstStyle/>
                    <a:p>
                      <a:pPr marL="0" marR="0" indent="0" algn="ctr">
                        <a:spcBef>
                          <a:spcPts val="0"/>
                        </a:spcBef>
                        <a:spcAft>
                          <a:spcPts val="0"/>
                        </a:spcAft>
                      </a:pPr>
                      <a:r>
                        <a:rPr lang="kk-KZ" sz="1200">
                          <a:effectLst/>
                        </a:rPr>
                        <a:t>568</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36195" marB="36195" anchor="ctr"/>
                </a:tc>
                <a:tc>
                  <a:txBody>
                    <a:bodyPr/>
                    <a:lstStyle/>
                    <a:p>
                      <a:pPr marL="0" marR="0" indent="0" algn="ctr">
                        <a:spcBef>
                          <a:spcPts val="0"/>
                        </a:spcBef>
                        <a:spcAft>
                          <a:spcPts val="0"/>
                        </a:spcAft>
                      </a:pPr>
                      <a:r>
                        <a:rPr lang="kk-KZ" sz="1200" dirty="0">
                          <a:effectLst/>
                        </a:rPr>
                        <a:t>549</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36195" marB="36195" anchor="ctr"/>
                </a:tc>
                <a:extLst>
                  <a:ext uri="{0D108BD9-81ED-4DB2-BD59-A6C34878D82A}">
                    <a16:rowId xmlns:a16="http://schemas.microsoft.com/office/drawing/2014/main" val="3196495443"/>
                  </a:ext>
                </a:extLst>
              </a:tr>
              <a:tr h="263575">
                <a:tc>
                  <a:txBody>
                    <a:bodyPr/>
                    <a:lstStyle/>
                    <a:p>
                      <a:pPr marL="0" marR="0" indent="0" algn="l">
                        <a:spcBef>
                          <a:spcPts val="0"/>
                        </a:spcBef>
                        <a:spcAft>
                          <a:spcPts val="0"/>
                        </a:spcAft>
                      </a:pPr>
                      <a:r>
                        <a:rPr lang="kk-KZ" sz="1200">
                          <a:effectLst/>
                        </a:rPr>
                        <a:t>Пара алу </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36195" marB="36195" anchor="ctr"/>
                </a:tc>
                <a:tc>
                  <a:txBody>
                    <a:bodyPr/>
                    <a:lstStyle/>
                    <a:p>
                      <a:pPr marL="0" marR="0" indent="0" algn="ctr">
                        <a:spcBef>
                          <a:spcPts val="0"/>
                        </a:spcBef>
                        <a:spcAft>
                          <a:spcPts val="0"/>
                        </a:spcAft>
                      </a:pPr>
                      <a:r>
                        <a:rPr lang="kk-KZ" sz="1200">
                          <a:effectLst/>
                        </a:rPr>
                        <a:t>449</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36195" marB="36195" anchor="ctr"/>
                </a:tc>
                <a:tc>
                  <a:txBody>
                    <a:bodyPr/>
                    <a:lstStyle/>
                    <a:p>
                      <a:pPr marL="0" marR="0" indent="0" algn="ctr">
                        <a:spcBef>
                          <a:spcPts val="0"/>
                        </a:spcBef>
                        <a:spcAft>
                          <a:spcPts val="0"/>
                        </a:spcAft>
                      </a:pPr>
                      <a:r>
                        <a:rPr lang="kk-KZ" sz="1200">
                          <a:effectLst/>
                        </a:rPr>
                        <a:t>446</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36195" marB="36195" anchor="ctr"/>
                </a:tc>
                <a:extLst>
                  <a:ext uri="{0D108BD9-81ED-4DB2-BD59-A6C34878D82A}">
                    <a16:rowId xmlns:a16="http://schemas.microsoft.com/office/drawing/2014/main" val="2465919505"/>
                  </a:ext>
                </a:extLst>
              </a:tr>
              <a:tr h="263575">
                <a:tc>
                  <a:txBody>
                    <a:bodyPr/>
                    <a:lstStyle/>
                    <a:p>
                      <a:pPr marL="0" marR="0" indent="0" algn="l">
                        <a:spcBef>
                          <a:spcPts val="0"/>
                        </a:spcBef>
                        <a:spcAft>
                          <a:spcPts val="0"/>
                        </a:spcAft>
                      </a:pPr>
                      <a:r>
                        <a:rPr lang="kk-KZ" sz="1200">
                          <a:effectLst/>
                        </a:rPr>
                        <a:t>Алаяқтық</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36195" marB="36195" anchor="ctr"/>
                </a:tc>
                <a:tc>
                  <a:txBody>
                    <a:bodyPr/>
                    <a:lstStyle/>
                    <a:p>
                      <a:pPr marL="0" marR="0" indent="0" algn="ctr">
                        <a:spcBef>
                          <a:spcPts val="0"/>
                        </a:spcBef>
                        <a:spcAft>
                          <a:spcPts val="0"/>
                        </a:spcAft>
                      </a:pPr>
                      <a:r>
                        <a:rPr lang="kk-KZ" sz="1200">
                          <a:effectLst/>
                        </a:rPr>
                        <a:t>160</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36195" marB="36195" anchor="ctr"/>
                </a:tc>
                <a:tc>
                  <a:txBody>
                    <a:bodyPr/>
                    <a:lstStyle/>
                    <a:p>
                      <a:pPr marL="0" marR="0" indent="0" algn="ctr">
                        <a:spcBef>
                          <a:spcPts val="0"/>
                        </a:spcBef>
                        <a:spcAft>
                          <a:spcPts val="0"/>
                        </a:spcAft>
                      </a:pPr>
                      <a:r>
                        <a:rPr lang="kk-KZ" sz="1200">
                          <a:effectLst/>
                        </a:rPr>
                        <a:t>311</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36195" marB="36195" anchor="ctr"/>
                </a:tc>
                <a:extLst>
                  <a:ext uri="{0D108BD9-81ED-4DB2-BD59-A6C34878D82A}">
                    <a16:rowId xmlns:a16="http://schemas.microsoft.com/office/drawing/2014/main" val="518935873"/>
                  </a:ext>
                </a:extLst>
              </a:tr>
              <a:tr h="452404">
                <a:tc>
                  <a:txBody>
                    <a:bodyPr/>
                    <a:lstStyle/>
                    <a:p>
                      <a:pPr marL="0" marR="0" indent="0" algn="l">
                        <a:spcBef>
                          <a:spcPts val="0"/>
                        </a:spcBef>
                        <a:spcAft>
                          <a:spcPts val="0"/>
                        </a:spcAft>
                      </a:pPr>
                      <a:r>
                        <a:rPr lang="kk-KZ" sz="1200">
                          <a:effectLst/>
                        </a:rPr>
                        <a:t>Лауазымдық өкілеттіктерді теріс пайдалану</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36195" marB="36195" anchor="ctr"/>
                </a:tc>
                <a:tc>
                  <a:txBody>
                    <a:bodyPr/>
                    <a:lstStyle/>
                    <a:p>
                      <a:pPr marL="0" marR="0" indent="0" algn="ctr">
                        <a:spcBef>
                          <a:spcPts val="0"/>
                        </a:spcBef>
                        <a:spcAft>
                          <a:spcPts val="0"/>
                        </a:spcAft>
                      </a:pPr>
                      <a:r>
                        <a:rPr lang="kk-KZ" sz="1200">
                          <a:effectLst/>
                        </a:rPr>
                        <a:t>123</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36195" marB="36195" anchor="ctr"/>
                </a:tc>
                <a:tc>
                  <a:txBody>
                    <a:bodyPr/>
                    <a:lstStyle/>
                    <a:p>
                      <a:pPr marL="0" marR="0" indent="0" algn="ctr">
                        <a:spcBef>
                          <a:spcPts val="0"/>
                        </a:spcBef>
                        <a:spcAft>
                          <a:spcPts val="0"/>
                        </a:spcAft>
                      </a:pPr>
                      <a:r>
                        <a:rPr lang="kk-KZ" sz="1200">
                          <a:effectLst/>
                        </a:rPr>
                        <a:t>110</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36195" marB="36195" anchor="ctr"/>
                </a:tc>
                <a:extLst>
                  <a:ext uri="{0D108BD9-81ED-4DB2-BD59-A6C34878D82A}">
                    <a16:rowId xmlns:a16="http://schemas.microsoft.com/office/drawing/2014/main" val="3714912960"/>
                  </a:ext>
                </a:extLst>
              </a:tr>
              <a:tr h="452404">
                <a:tc>
                  <a:txBody>
                    <a:bodyPr/>
                    <a:lstStyle/>
                    <a:p>
                      <a:pPr marL="0" marR="0" indent="0" algn="l">
                        <a:spcBef>
                          <a:spcPts val="0"/>
                        </a:spcBef>
                        <a:spcAft>
                          <a:spcPts val="0"/>
                        </a:spcAft>
                      </a:pPr>
                      <a:r>
                        <a:rPr lang="kk-KZ" sz="1200">
                          <a:effectLst/>
                        </a:rPr>
                        <a:t>Сеніп тапсырылған бөтен мүлікті иемдену немесе ысырап ету </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36195" marB="36195" anchor="ctr"/>
                </a:tc>
                <a:tc>
                  <a:txBody>
                    <a:bodyPr/>
                    <a:lstStyle/>
                    <a:p>
                      <a:pPr marL="0" marR="0" indent="0" algn="ctr">
                        <a:spcBef>
                          <a:spcPts val="0"/>
                        </a:spcBef>
                        <a:spcAft>
                          <a:spcPts val="0"/>
                        </a:spcAft>
                      </a:pPr>
                      <a:r>
                        <a:rPr lang="kk-KZ" sz="1200">
                          <a:effectLst/>
                        </a:rPr>
                        <a:t>116</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36195" marB="36195" anchor="ctr"/>
                </a:tc>
                <a:tc>
                  <a:txBody>
                    <a:bodyPr/>
                    <a:lstStyle/>
                    <a:p>
                      <a:pPr marL="0" marR="0" indent="0" algn="ctr">
                        <a:spcBef>
                          <a:spcPts val="0"/>
                        </a:spcBef>
                        <a:spcAft>
                          <a:spcPts val="0"/>
                        </a:spcAft>
                      </a:pPr>
                      <a:r>
                        <a:rPr lang="kk-KZ" sz="1200" dirty="0">
                          <a:effectLst/>
                        </a:rPr>
                        <a:t>87</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36195" marB="36195" anchor="ctr"/>
                </a:tc>
                <a:extLst>
                  <a:ext uri="{0D108BD9-81ED-4DB2-BD59-A6C34878D82A}">
                    <a16:rowId xmlns:a16="http://schemas.microsoft.com/office/drawing/2014/main" val="1434277699"/>
                  </a:ext>
                </a:extLst>
              </a:tr>
            </a:tbl>
          </a:graphicData>
        </a:graphic>
      </p:graphicFrame>
      <p:sp>
        <p:nvSpPr>
          <p:cNvPr id="10" name="Rectangle 9"/>
          <p:cNvSpPr/>
          <p:nvPr/>
        </p:nvSpPr>
        <p:spPr>
          <a:xfrm>
            <a:off x="8291478" y="5824330"/>
            <a:ext cx="3764687" cy="923330"/>
          </a:xfrm>
          <a:prstGeom prst="rect">
            <a:avLst/>
          </a:prstGeom>
        </p:spPr>
        <p:txBody>
          <a:bodyPr wrap="square">
            <a:spAutoFit/>
          </a:bodyPr>
          <a:lstStyle/>
          <a:p>
            <a:r>
              <a:rPr lang="ru-RU" dirty="0" smtClean="0"/>
              <a:t>(</a:t>
            </a:r>
            <a:r>
              <a:rPr lang="ru-RU" dirty="0" err="1" smtClean="0"/>
              <a:t>Мәлімет</a:t>
            </a:r>
            <a:r>
              <a:rPr lang="ru-RU" dirty="0" smtClean="0"/>
              <a:t> 2022 </a:t>
            </a:r>
            <a:r>
              <a:rPr lang="ru-RU" dirty="0" err="1"/>
              <a:t>жылғы</a:t>
            </a:r>
            <a:r>
              <a:rPr lang="ru-RU" dirty="0"/>
              <a:t> </a:t>
            </a:r>
            <a:r>
              <a:rPr lang="ru-RU" dirty="0" err="1"/>
              <a:t>Сыбайлас</a:t>
            </a:r>
            <a:r>
              <a:rPr lang="ru-RU" dirty="0"/>
              <a:t> </a:t>
            </a:r>
            <a:r>
              <a:rPr lang="ru-RU" dirty="0" err="1"/>
              <a:t>жемқорлыққа</a:t>
            </a:r>
            <a:r>
              <a:rPr lang="ru-RU" dirty="0"/>
              <a:t> </a:t>
            </a:r>
            <a:r>
              <a:rPr lang="ru-RU" dirty="0" err="1"/>
              <a:t>қарсы</a:t>
            </a:r>
            <a:r>
              <a:rPr lang="ru-RU" dirty="0"/>
              <a:t> </a:t>
            </a:r>
            <a:r>
              <a:rPr lang="ru-RU" dirty="0" err="1"/>
              <a:t>іс-қимыл</a:t>
            </a:r>
            <a:r>
              <a:rPr lang="ru-RU" dirty="0"/>
              <a:t> </a:t>
            </a:r>
            <a:r>
              <a:rPr lang="ru-RU" dirty="0" err="1"/>
              <a:t>туралы</a:t>
            </a:r>
            <a:r>
              <a:rPr lang="ru-RU" dirty="0"/>
              <a:t> </a:t>
            </a:r>
            <a:r>
              <a:rPr lang="ru-RU" dirty="0" err="1"/>
              <a:t>ұлттық</a:t>
            </a:r>
            <a:r>
              <a:rPr lang="ru-RU" dirty="0"/>
              <a:t> </a:t>
            </a:r>
            <a:r>
              <a:rPr lang="ru-RU" dirty="0" err="1"/>
              <a:t>баяндамадан</a:t>
            </a:r>
            <a:r>
              <a:rPr lang="ru-RU" dirty="0"/>
              <a:t>).</a:t>
            </a:r>
          </a:p>
        </p:txBody>
      </p:sp>
    </p:spTree>
    <p:extLst>
      <p:ext uri="{BB962C8B-B14F-4D97-AF65-F5344CB8AC3E}">
        <p14:creationId xmlns:p14="http://schemas.microsoft.com/office/powerpoint/2010/main" val="1272481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28246"/>
          </a:xfrm>
        </p:spPr>
        <p:txBody>
          <a:bodyPr>
            <a:noAutofit/>
          </a:bodyPr>
          <a:lstStyle/>
          <a:p>
            <a:r>
              <a:rPr lang="ru-RU" sz="3600" b="1" dirty="0" err="1">
                <a:solidFill>
                  <a:srgbClr val="4472C4">
                    <a:lumMod val="50000"/>
                  </a:srgbClr>
                </a:solidFill>
              </a:rPr>
              <a:t>Сыбайлас</a:t>
            </a:r>
            <a:r>
              <a:rPr lang="ru-RU" sz="3600" b="1" dirty="0">
                <a:solidFill>
                  <a:srgbClr val="4472C4">
                    <a:lumMod val="50000"/>
                  </a:srgbClr>
                </a:solidFill>
              </a:rPr>
              <a:t> </a:t>
            </a:r>
            <a:r>
              <a:rPr lang="ru-RU" sz="3600" b="1" dirty="0" err="1">
                <a:solidFill>
                  <a:srgbClr val="4472C4">
                    <a:lumMod val="50000"/>
                  </a:srgbClr>
                </a:solidFill>
              </a:rPr>
              <a:t>жемқорлық</a:t>
            </a:r>
            <a:r>
              <a:rPr lang="ru-RU" sz="3600" b="1" dirty="0">
                <a:solidFill>
                  <a:srgbClr val="4472C4">
                    <a:lumMod val="50000"/>
                  </a:srgbClr>
                </a:solidFill>
              </a:rPr>
              <a:t> </a:t>
            </a:r>
            <a:r>
              <a:rPr lang="ru-RU" sz="3600" b="1" dirty="0" err="1">
                <a:solidFill>
                  <a:srgbClr val="4472C4">
                    <a:lumMod val="50000"/>
                  </a:srgbClr>
                </a:solidFill>
              </a:rPr>
              <a:t>құқық</a:t>
            </a:r>
            <a:r>
              <a:rPr lang="ru-RU" sz="3600" b="1" dirty="0">
                <a:solidFill>
                  <a:srgbClr val="4472C4">
                    <a:lumMod val="50000"/>
                  </a:srgbClr>
                </a:solidFill>
              </a:rPr>
              <a:t> </a:t>
            </a:r>
            <a:r>
              <a:rPr lang="ru-RU" sz="3600" b="1" dirty="0" err="1">
                <a:solidFill>
                  <a:srgbClr val="4472C4">
                    <a:lumMod val="50000"/>
                  </a:srgbClr>
                </a:solidFill>
              </a:rPr>
              <a:t>бұзушылық</a:t>
            </a:r>
            <a:r>
              <a:rPr lang="ru-RU" sz="3600" b="1" dirty="0">
                <a:solidFill>
                  <a:srgbClr val="4472C4">
                    <a:lumMod val="50000"/>
                  </a:srgbClr>
                </a:solidFill>
              </a:rPr>
              <a:t> </a:t>
            </a:r>
            <a:r>
              <a:rPr lang="ru-RU" sz="3600" b="1" dirty="0" err="1">
                <a:solidFill>
                  <a:srgbClr val="4472C4">
                    <a:lumMod val="50000"/>
                  </a:srgbClr>
                </a:solidFill>
              </a:rPr>
              <a:t>қалай</a:t>
            </a:r>
            <a:r>
              <a:rPr lang="ru-RU" sz="3600" b="1" dirty="0">
                <a:solidFill>
                  <a:srgbClr val="4472C4">
                    <a:lumMod val="50000"/>
                  </a:srgbClr>
                </a:solidFill>
              </a:rPr>
              <a:t> </a:t>
            </a:r>
            <a:r>
              <a:rPr lang="ru-RU" sz="3600" b="1" dirty="0" err="1">
                <a:solidFill>
                  <a:srgbClr val="4472C4">
                    <a:lumMod val="50000"/>
                  </a:srgbClr>
                </a:solidFill>
              </a:rPr>
              <a:t>жазаланады</a:t>
            </a:r>
            <a:endParaRPr lang="ru-RU" sz="3600" b="1" dirty="0">
              <a:solidFill>
                <a:srgbClr val="4472C4">
                  <a:lumMod val="50000"/>
                </a:srgbClr>
              </a:solidFill>
            </a:endParaRPr>
          </a:p>
        </p:txBody>
      </p:sp>
      <p:sp>
        <p:nvSpPr>
          <p:cNvPr id="3" name="Content Placeholder 2"/>
          <p:cNvSpPr>
            <a:spLocks noGrp="1"/>
          </p:cNvSpPr>
          <p:nvPr>
            <p:ph idx="1"/>
          </p:nvPr>
        </p:nvSpPr>
        <p:spPr>
          <a:xfrm>
            <a:off x="1484310" y="1634837"/>
            <a:ext cx="10018713" cy="4874118"/>
          </a:xfrm>
        </p:spPr>
        <p:txBody>
          <a:bodyPr>
            <a:normAutofit fontScale="92500" lnSpcReduction="20000"/>
          </a:bodyPr>
          <a:lstStyle/>
          <a:p>
            <a:pPr marL="0" indent="0" fontAlgn="base">
              <a:buNone/>
            </a:pPr>
            <a:r>
              <a:rPr lang="kk-KZ" dirty="0"/>
              <a:t>Қазақстан Республикасының Қылмыстық </a:t>
            </a:r>
            <a:r>
              <a:rPr lang="kk-KZ" dirty="0" smtClean="0"/>
              <a:t>кодексі 361-бап</a:t>
            </a:r>
            <a:r>
              <a:rPr lang="kk-KZ" dirty="0"/>
              <a:t>. </a:t>
            </a:r>
            <a:r>
              <a:rPr lang="kk-KZ" b="1" dirty="0"/>
              <a:t>Лауазымдық өк</a:t>
            </a:r>
            <a:r>
              <a:rPr lang="en-US" b="1" dirty="0" err="1"/>
              <a:t>i</a:t>
            </a:r>
            <a:r>
              <a:rPr lang="kk-KZ" b="1" dirty="0"/>
              <a:t>летт</a:t>
            </a:r>
            <a:r>
              <a:rPr lang="en-US" b="1" dirty="0" err="1"/>
              <a:t>i</a:t>
            </a:r>
            <a:r>
              <a:rPr lang="kk-KZ" b="1" dirty="0"/>
              <a:t>ктерді теріс пайдалану</a:t>
            </a:r>
          </a:p>
          <a:p>
            <a:pPr fontAlgn="base"/>
            <a:r>
              <a:rPr lang="kk-KZ" dirty="0"/>
              <a:t>      1. Мемлекетт</a:t>
            </a:r>
            <a:r>
              <a:rPr lang="en-US" dirty="0" err="1"/>
              <a:t>i</a:t>
            </a:r>
            <a:r>
              <a:rPr lang="kk-KZ" dirty="0"/>
              <a:t>к функцияларды орындауға уәкілеттік берілген адамның не оған теңестірілген адамның не лауазымды адамның өздерінің қызметт</a:t>
            </a:r>
            <a:r>
              <a:rPr lang="en-US" dirty="0" err="1"/>
              <a:t>i</a:t>
            </a:r>
            <a:r>
              <a:rPr lang="kk-KZ" dirty="0"/>
              <a:t>к өк</a:t>
            </a:r>
            <a:r>
              <a:rPr lang="en-US" dirty="0" err="1"/>
              <a:t>i</a:t>
            </a:r>
            <a:r>
              <a:rPr lang="kk-KZ" dirty="0"/>
              <a:t>летт</a:t>
            </a:r>
            <a:r>
              <a:rPr lang="en-US" dirty="0" err="1"/>
              <a:t>i</a:t>
            </a:r>
            <a:r>
              <a:rPr lang="kk-KZ" dirty="0"/>
              <a:t>ктер</a:t>
            </a:r>
            <a:r>
              <a:rPr lang="en-US" dirty="0" err="1"/>
              <a:t>i</a:t>
            </a:r>
            <a:r>
              <a:rPr lang="kk-KZ" dirty="0"/>
              <a:t>н өз</a:t>
            </a:r>
            <a:r>
              <a:rPr lang="en-US" dirty="0" err="1"/>
              <a:t>i</a:t>
            </a:r>
            <a:r>
              <a:rPr lang="en-US" dirty="0"/>
              <a:t> </a:t>
            </a:r>
            <a:r>
              <a:rPr lang="kk-KZ" dirty="0"/>
              <a:t>немесе басқа адамдар немесе ұйымдар үшін пайда мен артықшылықтар алу не басқа адамдарға немесе ұйымдарға зиян келт</a:t>
            </a:r>
            <a:r>
              <a:rPr lang="en-US" dirty="0" err="1"/>
              <a:t>i</a:t>
            </a:r>
            <a:r>
              <a:rPr lang="kk-KZ" dirty="0"/>
              <a:t>ру мақсатында қызмет мүдделер</a:t>
            </a:r>
            <a:r>
              <a:rPr lang="en-US" dirty="0" err="1"/>
              <a:t>i</a:t>
            </a:r>
            <a:r>
              <a:rPr lang="kk-KZ" dirty="0"/>
              <a:t>не қайшы пайдалануы, </a:t>
            </a:r>
            <a:r>
              <a:rPr lang="en-US" dirty="0"/>
              <a:t>e</a:t>
            </a:r>
            <a:r>
              <a:rPr lang="kk-KZ" dirty="0"/>
              <a:t>г</a:t>
            </a:r>
            <a:r>
              <a:rPr lang="en-US" dirty="0"/>
              <a:t>ep </a:t>
            </a:r>
            <a:r>
              <a:rPr lang="kk-KZ" dirty="0"/>
              <a:t>бұл азаматтардың немесе ұйымдардың құқықтары мен заңды мүдделер</a:t>
            </a:r>
            <a:r>
              <a:rPr lang="en-US" dirty="0" err="1"/>
              <a:t>i</a:t>
            </a:r>
            <a:r>
              <a:rPr lang="kk-KZ" dirty="0"/>
              <a:t>не не қоғамның немесе мемлекетт</a:t>
            </a:r>
            <a:r>
              <a:rPr lang="en-US" dirty="0" err="1"/>
              <a:t>i</a:t>
            </a:r>
            <a:r>
              <a:rPr lang="kk-KZ" dirty="0"/>
              <a:t>ң заңмен қорғалатын мүдделер</a:t>
            </a:r>
            <a:r>
              <a:rPr lang="en-US" dirty="0" err="1"/>
              <a:t>i</a:t>
            </a:r>
            <a:r>
              <a:rPr lang="kk-KZ" dirty="0"/>
              <a:t>не елеулі зиян келтіруге әкеп соқса, –</a:t>
            </a:r>
          </a:p>
          <a:p>
            <a:pPr fontAlgn="base"/>
            <a:r>
              <a:rPr lang="kk-KZ" dirty="0"/>
              <a:t>      мүлкі тәркіленіп, белг</a:t>
            </a:r>
            <a:r>
              <a:rPr lang="en-US" dirty="0" err="1"/>
              <a:t>i</a:t>
            </a:r>
            <a:r>
              <a:rPr lang="kk-KZ" dirty="0"/>
              <a:t>л</a:t>
            </a:r>
            <a:r>
              <a:rPr lang="en-US" dirty="0" err="1"/>
              <a:t>i</a:t>
            </a:r>
            <a:r>
              <a:rPr lang="en-US" dirty="0"/>
              <a:t> </a:t>
            </a:r>
            <a:r>
              <a:rPr lang="kk-KZ" dirty="0"/>
              <a:t>б</a:t>
            </a:r>
            <a:r>
              <a:rPr lang="en-US" dirty="0" err="1"/>
              <a:t>i</a:t>
            </a:r>
            <a:r>
              <a:rPr lang="kk-KZ" dirty="0"/>
              <a:t>р лауазымдарды атқару немесе белг</a:t>
            </a:r>
            <a:r>
              <a:rPr lang="en-US" dirty="0" err="1"/>
              <a:t>i</a:t>
            </a:r>
            <a:r>
              <a:rPr lang="kk-KZ" dirty="0"/>
              <a:t>л</a:t>
            </a:r>
            <a:r>
              <a:rPr lang="en-US" dirty="0" err="1"/>
              <a:t>i</a:t>
            </a:r>
            <a:r>
              <a:rPr lang="en-US" dirty="0"/>
              <a:t> </a:t>
            </a:r>
            <a:r>
              <a:rPr lang="kk-KZ" dirty="0"/>
              <a:t>б</a:t>
            </a:r>
            <a:r>
              <a:rPr lang="en-US" dirty="0" err="1"/>
              <a:t>i</a:t>
            </a:r>
            <a:r>
              <a:rPr lang="kk-KZ" dirty="0"/>
              <a:t>р қызметпен айналысу құқығынан өмір бойына айыра отырып, екі мың айлық есептік көрсеткішке дейінгі мөлшерде айыппұл салуға не сол мөлшерде түзеу жұмыстарына не алты жүз сағатқа дейінгі мерзімге қоғамдық жұмыстарға тартуға не екі жылға дейінгі мерзімге бас бостандығын шектеуге не сол мерз</a:t>
            </a:r>
            <a:r>
              <a:rPr lang="en-US" dirty="0" err="1"/>
              <a:t>i</a:t>
            </a:r>
            <a:r>
              <a:rPr lang="kk-KZ" dirty="0"/>
              <a:t>мге бас бостандығынан айыруға жазаланады</a:t>
            </a:r>
            <a:r>
              <a:rPr lang="kk-KZ" dirty="0" smtClean="0"/>
              <a:t>.</a:t>
            </a:r>
            <a:endParaRPr lang="ru-RU" dirty="0"/>
          </a:p>
        </p:txBody>
      </p:sp>
    </p:spTree>
    <p:extLst>
      <p:ext uri="{BB962C8B-B14F-4D97-AF65-F5344CB8AC3E}">
        <p14:creationId xmlns:p14="http://schemas.microsoft.com/office/powerpoint/2010/main" val="26120407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28246"/>
          </a:xfrm>
        </p:spPr>
        <p:txBody>
          <a:bodyPr>
            <a:noAutofit/>
          </a:bodyPr>
          <a:lstStyle/>
          <a:p>
            <a:r>
              <a:rPr lang="ru-RU" sz="3600" b="1" dirty="0" err="1">
                <a:solidFill>
                  <a:srgbClr val="4472C4">
                    <a:lumMod val="50000"/>
                  </a:srgbClr>
                </a:solidFill>
              </a:rPr>
              <a:t>Сыбайлас</a:t>
            </a:r>
            <a:r>
              <a:rPr lang="ru-RU" sz="3600" b="1" dirty="0">
                <a:solidFill>
                  <a:srgbClr val="4472C4">
                    <a:lumMod val="50000"/>
                  </a:srgbClr>
                </a:solidFill>
              </a:rPr>
              <a:t> </a:t>
            </a:r>
            <a:r>
              <a:rPr lang="ru-RU" sz="3600" b="1" dirty="0" err="1">
                <a:solidFill>
                  <a:srgbClr val="4472C4">
                    <a:lumMod val="50000"/>
                  </a:srgbClr>
                </a:solidFill>
              </a:rPr>
              <a:t>жемқорлық</a:t>
            </a:r>
            <a:r>
              <a:rPr lang="ru-RU" sz="3600" b="1" dirty="0">
                <a:solidFill>
                  <a:srgbClr val="4472C4">
                    <a:lumMod val="50000"/>
                  </a:srgbClr>
                </a:solidFill>
              </a:rPr>
              <a:t> </a:t>
            </a:r>
            <a:r>
              <a:rPr lang="ru-RU" sz="3600" b="1" dirty="0" err="1">
                <a:solidFill>
                  <a:srgbClr val="4472C4">
                    <a:lumMod val="50000"/>
                  </a:srgbClr>
                </a:solidFill>
              </a:rPr>
              <a:t>құқық</a:t>
            </a:r>
            <a:r>
              <a:rPr lang="ru-RU" sz="3600" b="1" dirty="0">
                <a:solidFill>
                  <a:srgbClr val="4472C4">
                    <a:lumMod val="50000"/>
                  </a:srgbClr>
                </a:solidFill>
              </a:rPr>
              <a:t> </a:t>
            </a:r>
            <a:r>
              <a:rPr lang="ru-RU" sz="3600" b="1" dirty="0" err="1">
                <a:solidFill>
                  <a:srgbClr val="4472C4">
                    <a:lumMod val="50000"/>
                  </a:srgbClr>
                </a:solidFill>
              </a:rPr>
              <a:t>бұзушылық</a:t>
            </a:r>
            <a:r>
              <a:rPr lang="ru-RU" sz="3600" b="1" dirty="0">
                <a:solidFill>
                  <a:srgbClr val="4472C4">
                    <a:lumMod val="50000"/>
                  </a:srgbClr>
                </a:solidFill>
              </a:rPr>
              <a:t> </a:t>
            </a:r>
            <a:r>
              <a:rPr lang="ru-RU" sz="3600" b="1" dirty="0" err="1">
                <a:solidFill>
                  <a:srgbClr val="4472C4">
                    <a:lumMod val="50000"/>
                  </a:srgbClr>
                </a:solidFill>
              </a:rPr>
              <a:t>қалай</a:t>
            </a:r>
            <a:r>
              <a:rPr lang="ru-RU" sz="3600" b="1" dirty="0">
                <a:solidFill>
                  <a:srgbClr val="4472C4">
                    <a:lumMod val="50000"/>
                  </a:srgbClr>
                </a:solidFill>
              </a:rPr>
              <a:t> </a:t>
            </a:r>
            <a:r>
              <a:rPr lang="ru-RU" sz="3600" b="1" dirty="0" err="1">
                <a:solidFill>
                  <a:srgbClr val="4472C4">
                    <a:lumMod val="50000"/>
                  </a:srgbClr>
                </a:solidFill>
              </a:rPr>
              <a:t>жазаланады</a:t>
            </a:r>
            <a:endParaRPr lang="ru-RU" sz="3600" b="1" dirty="0">
              <a:solidFill>
                <a:srgbClr val="4472C4">
                  <a:lumMod val="50000"/>
                </a:srgbClr>
              </a:solidFill>
            </a:endParaRPr>
          </a:p>
        </p:txBody>
      </p:sp>
      <p:sp>
        <p:nvSpPr>
          <p:cNvPr id="3" name="Content Placeholder 2"/>
          <p:cNvSpPr>
            <a:spLocks noGrp="1"/>
          </p:cNvSpPr>
          <p:nvPr>
            <p:ph idx="1"/>
          </p:nvPr>
        </p:nvSpPr>
        <p:spPr>
          <a:xfrm>
            <a:off x="1484310" y="1393373"/>
            <a:ext cx="10018713" cy="4397828"/>
          </a:xfrm>
        </p:spPr>
        <p:txBody>
          <a:bodyPr>
            <a:normAutofit fontScale="70000" lnSpcReduction="20000"/>
          </a:bodyPr>
          <a:lstStyle/>
          <a:p>
            <a:pPr marL="0" indent="0" fontAlgn="base">
              <a:buNone/>
            </a:pPr>
            <a:r>
              <a:rPr lang="kk-KZ" dirty="0"/>
              <a:t>Қазақстан Республикасының Қылмыстық </a:t>
            </a:r>
            <a:r>
              <a:rPr lang="kk-KZ" dirty="0" smtClean="0"/>
              <a:t>кодексі 362-бап</a:t>
            </a:r>
            <a:r>
              <a:rPr lang="kk-KZ" dirty="0"/>
              <a:t>. </a:t>
            </a:r>
            <a:r>
              <a:rPr lang="kk-KZ" b="1" dirty="0"/>
              <a:t>Бил</a:t>
            </a:r>
            <a:r>
              <a:rPr lang="en-US" b="1" dirty="0" err="1"/>
              <a:t>i</a:t>
            </a:r>
            <a:r>
              <a:rPr lang="kk-KZ" b="1" dirty="0"/>
              <a:t>кт</a:t>
            </a:r>
            <a:r>
              <a:rPr lang="en-US" b="1" dirty="0" err="1"/>
              <a:t>i</a:t>
            </a:r>
            <a:r>
              <a:rPr lang="en-US" b="1" dirty="0"/>
              <a:t> </a:t>
            </a:r>
            <a:r>
              <a:rPr lang="kk-KZ" b="1" dirty="0"/>
              <a:t>немесе лауазымдық өк</a:t>
            </a:r>
            <a:r>
              <a:rPr lang="en-US" b="1" dirty="0" err="1"/>
              <a:t>i</a:t>
            </a:r>
            <a:r>
              <a:rPr lang="kk-KZ" b="1" dirty="0"/>
              <a:t>летт</a:t>
            </a:r>
            <a:r>
              <a:rPr lang="en-US" b="1" dirty="0" err="1"/>
              <a:t>i</a:t>
            </a:r>
            <a:r>
              <a:rPr lang="kk-KZ" b="1" dirty="0"/>
              <a:t>ктерді асыра пайдалану</a:t>
            </a:r>
          </a:p>
          <a:p>
            <a:pPr fontAlgn="base"/>
            <a:r>
              <a:rPr lang="kk-KZ" dirty="0"/>
              <a:t>      1. Бил</a:t>
            </a:r>
            <a:r>
              <a:rPr lang="en-US" dirty="0" err="1"/>
              <a:t>i</a:t>
            </a:r>
            <a:r>
              <a:rPr lang="kk-KZ" dirty="0"/>
              <a:t>кт</a:t>
            </a:r>
            <a:r>
              <a:rPr lang="en-US" dirty="0" err="1"/>
              <a:t>i</a:t>
            </a:r>
            <a:r>
              <a:rPr lang="en-US" dirty="0"/>
              <a:t> </a:t>
            </a:r>
            <a:r>
              <a:rPr lang="kk-KZ" dirty="0"/>
              <a:t>немесе лауазымдық өк</a:t>
            </a:r>
            <a:r>
              <a:rPr lang="en-US" dirty="0" err="1"/>
              <a:t>i</a:t>
            </a:r>
            <a:r>
              <a:rPr lang="kk-KZ" dirty="0"/>
              <a:t>летт</a:t>
            </a:r>
            <a:r>
              <a:rPr lang="en-US" dirty="0" err="1"/>
              <a:t>i</a:t>
            </a:r>
            <a:r>
              <a:rPr lang="kk-KZ" dirty="0"/>
              <a:t>ктерді асыра пайдалану, яғни мемлекетт</a:t>
            </a:r>
            <a:r>
              <a:rPr lang="en-US" dirty="0" err="1"/>
              <a:t>i</a:t>
            </a:r>
            <a:r>
              <a:rPr lang="kk-KZ" dirty="0"/>
              <a:t>к функцияларды орындауға уәк</a:t>
            </a:r>
            <a:r>
              <a:rPr lang="en-US" dirty="0" err="1"/>
              <a:t>i</a:t>
            </a:r>
            <a:r>
              <a:rPr lang="kk-KZ" dirty="0"/>
              <a:t>летт</a:t>
            </a:r>
            <a:r>
              <a:rPr lang="en-US" dirty="0" err="1"/>
              <a:t>i</a:t>
            </a:r>
            <a:r>
              <a:rPr lang="kk-KZ" dirty="0"/>
              <a:t>к берілген адамның не оған теңест</a:t>
            </a:r>
            <a:r>
              <a:rPr lang="en-US" dirty="0" err="1"/>
              <a:t>i</a:t>
            </a:r>
            <a:r>
              <a:rPr lang="kk-KZ" dirty="0"/>
              <a:t>р</a:t>
            </a:r>
            <a:r>
              <a:rPr lang="en-US" dirty="0" err="1"/>
              <a:t>i</a:t>
            </a:r>
            <a:r>
              <a:rPr lang="kk-KZ" dirty="0"/>
              <a:t>лген адамның не лауазымды адамның өз</a:t>
            </a:r>
            <a:r>
              <a:rPr lang="en-US" dirty="0" err="1"/>
              <a:t>i</a:t>
            </a:r>
            <a:r>
              <a:rPr lang="kk-KZ" dirty="0"/>
              <a:t>н</a:t>
            </a:r>
            <a:r>
              <a:rPr lang="en-US" dirty="0" err="1"/>
              <a:t>i</a:t>
            </a:r>
            <a:r>
              <a:rPr lang="kk-KZ" dirty="0"/>
              <a:t>ң құқықтары мен өк</a:t>
            </a:r>
            <a:r>
              <a:rPr lang="en-US" dirty="0" err="1"/>
              <a:t>i</a:t>
            </a:r>
            <a:r>
              <a:rPr lang="kk-KZ" dirty="0"/>
              <a:t>летт</a:t>
            </a:r>
            <a:r>
              <a:rPr lang="en-US" dirty="0" err="1"/>
              <a:t>i</a:t>
            </a:r>
            <a:r>
              <a:rPr lang="kk-KZ" dirty="0"/>
              <a:t>ктерінің шегінен анық шығатын және азаматтардың немесе ұйымдардың құқықтары мен заңды мүдделер</a:t>
            </a:r>
            <a:r>
              <a:rPr lang="en-US" dirty="0" err="1"/>
              <a:t>i</a:t>
            </a:r>
            <a:r>
              <a:rPr lang="kk-KZ" dirty="0"/>
              <a:t>не не қоғамның немесе мемлекетт</a:t>
            </a:r>
            <a:r>
              <a:rPr lang="en-US" dirty="0" err="1"/>
              <a:t>i</a:t>
            </a:r>
            <a:r>
              <a:rPr lang="kk-KZ" dirty="0"/>
              <a:t>ң заңмен қорғалатын мүдделер</a:t>
            </a:r>
            <a:r>
              <a:rPr lang="en-US" dirty="0" err="1"/>
              <a:t>i</a:t>
            </a:r>
            <a:r>
              <a:rPr lang="kk-KZ" dirty="0"/>
              <a:t>не елеулі зиян келтіруге әкеп соққан әрекеттер жасауы –</a:t>
            </a:r>
          </a:p>
          <a:p>
            <a:pPr fontAlgn="base"/>
            <a:r>
              <a:rPr lang="kk-KZ" dirty="0"/>
              <a:t>      үш мың айлық есепт</a:t>
            </a:r>
            <a:r>
              <a:rPr lang="en-US" dirty="0" err="1"/>
              <a:t>i</a:t>
            </a:r>
            <a:r>
              <a:rPr lang="kk-KZ" dirty="0"/>
              <a:t>к көрсетк</a:t>
            </a:r>
            <a:r>
              <a:rPr lang="en-US" dirty="0" err="1"/>
              <a:t>i</a:t>
            </a:r>
            <a:r>
              <a:rPr lang="kk-KZ" dirty="0"/>
              <a:t>шке дей</a:t>
            </a:r>
            <a:r>
              <a:rPr lang="en-US" dirty="0" err="1"/>
              <a:t>i</a:t>
            </a:r>
            <a:r>
              <a:rPr lang="kk-KZ" dirty="0"/>
              <a:t>нг</a:t>
            </a:r>
            <a:r>
              <a:rPr lang="en-US" dirty="0" err="1"/>
              <a:t>i</a:t>
            </a:r>
            <a:r>
              <a:rPr lang="en-US" dirty="0"/>
              <a:t> </a:t>
            </a:r>
            <a:r>
              <a:rPr lang="kk-KZ" dirty="0"/>
              <a:t>мөлшерде айыппұл салуға не сол мөлшерде түзеу жұмыстарына не сегіз жүз сағатқа дейінгі мерзімге қоғамдық жұмыстарға тартуға не үш жылға дейінгі мерзімге бас бостандығын шектеуге не сол мерз</a:t>
            </a:r>
            <a:r>
              <a:rPr lang="en-US" dirty="0" err="1"/>
              <a:t>i</a:t>
            </a:r>
            <a:r>
              <a:rPr lang="kk-KZ" dirty="0"/>
              <a:t>мге бас бостандығынан айыруға жазаланады.</a:t>
            </a:r>
          </a:p>
          <a:p>
            <a:pPr fontAlgn="base"/>
            <a:r>
              <a:rPr lang="kk-KZ" dirty="0"/>
              <a:t>      4. Осы баптың б</a:t>
            </a:r>
            <a:r>
              <a:rPr lang="en-US" dirty="0" err="1"/>
              <a:t>i</a:t>
            </a:r>
            <a:r>
              <a:rPr lang="kk-KZ" dirty="0"/>
              <a:t>р</a:t>
            </a:r>
            <a:r>
              <a:rPr lang="en-US" dirty="0" err="1"/>
              <a:t>i</a:t>
            </a:r>
            <a:r>
              <a:rPr lang="kk-KZ" dirty="0"/>
              <a:t>нш</a:t>
            </a:r>
            <a:r>
              <a:rPr lang="en-US" dirty="0" err="1"/>
              <a:t>i</a:t>
            </a:r>
            <a:r>
              <a:rPr lang="en-US" dirty="0"/>
              <a:t> </a:t>
            </a:r>
            <a:r>
              <a:rPr lang="kk-KZ" dirty="0"/>
              <a:t>немесе үш</a:t>
            </a:r>
            <a:r>
              <a:rPr lang="en-US" dirty="0" err="1"/>
              <a:t>i</a:t>
            </a:r>
            <a:r>
              <a:rPr lang="kk-KZ" dirty="0"/>
              <a:t>нш</a:t>
            </a:r>
            <a:r>
              <a:rPr lang="en-US" dirty="0" err="1"/>
              <a:t>i</a:t>
            </a:r>
            <a:r>
              <a:rPr lang="en-US" dirty="0"/>
              <a:t> </a:t>
            </a:r>
            <a:r>
              <a:rPr lang="kk-KZ" dirty="0"/>
              <a:t>бөл</a:t>
            </a:r>
            <a:r>
              <a:rPr lang="en-US" dirty="0" err="1"/>
              <a:t>i</a:t>
            </a:r>
            <a:r>
              <a:rPr lang="kk-KZ" dirty="0"/>
              <a:t>ктер</a:t>
            </a:r>
            <a:r>
              <a:rPr lang="en-US" dirty="0" err="1"/>
              <a:t>i</a:t>
            </a:r>
            <a:r>
              <a:rPr lang="kk-KZ" dirty="0"/>
              <a:t>нде көзделген, ауыр зардаптарға әкеп соққан не:</a:t>
            </a:r>
          </a:p>
          <a:p>
            <a:pPr fontAlgn="base"/>
            <a:r>
              <a:rPr lang="kk-KZ" dirty="0"/>
              <a:t>      3) өз</a:t>
            </a:r>
            <a:r>
              <a:rPr lang="en-US" dirty="0" err="1"/>
              <a:t>i</a:t>
            </a:r>
            <a:r>
              <a:rPr lang="en-US" dirty="0"/>
              <a:t> </a:t>
            </a:r>
            <a:r>
              <a:rPr lang="kk-KZ" dirty="0"/>
              <a:t>немесе басқа адамдар немесе ұйымдар үшін пайда мен артықшылықтар алу не басқа адамдарға немесе ұйымдарға зиян келт</a:t>
            </a:r>
            <a:r>
              <a:rPr lang="en-US" dirty="0" err="1"/>
              <a:t>i</a:t>
            </a:r>
            <a:r>
              <a:rPr lang="kk-KZ" dirty="0"/>
              <a:t>ру мақсатында;</a:t>
            </a:r>
          </a:p>
          <a:p>
            <a:pPr fontAlgn="base"/>
            <a:r>
              <a:rPr lang="kk-KZ" dirty="0"/>
              <a:t>      белг</a:t>
            </a:r>
            <a:r>
              <a:rPr lang="en-US" dirty="0" err="1"/>
              <a:t>i</a:t>
            </a:r>
            <a:r>
              <a:rPr lang="kk-KZ" dirty="0"/>
              <a:t>л</a:t>
            </a:r>
            <a:r>
              <a:rPr lang="en-US" dirty="0" err="1"/>
              <a:t>i</a:t>
            </a:r>
            <a:r>
              <a:rPr lang="en-US" dirty="0"/>
              <a:t> </a:t>
            </a:r>
            <a:r>
              <a:rPr lang="kk-KZ" dirty="0"/>
              <a:t>б</a:t>
            </a:r>
            <a:r>
              <a:rPr lang="en-US" dirty="0" err="1"/>
              <a:t>i</a:t>
            </a:r>
            <a:r>
              <a:rPr lang="kk-KZ" dirty="0"/>
              <a:t>р лауазымдарды атқару немесе белг</a:t>
            </a:r>
            <a:r>
              <a:rPr lang="en-US" dirty="0" err="1"/>
              <a:t>i</a:t>
            </a:r>
            <a:r>
              <a:rPr lang="kk-KZ" dirty="0"/>
              <a:t>л</a:t>
            </a:r>
            <a:r>
              <a:rPr lang="en-US" dirty="0" err="1"/>
              <a:t>i</a:t>
            </a:r>
            <a:r>
              <a:rPr lang="en-US" dirty="0"/>
              <a:t> </a:t>
            </a:r>
            <a:r>
              <a:rPr lang="kk-KZ" dirty="0"/>
              <a:t>б</a:t>
            </a:r>
            <a:r>
              <a:rPr lang="en-US" dirty="0" err="1"/>
              <a:t>i</a:t>
            </a:r>
            <a:r>
              <a:rPr lang="kk-KZ" dirty="0"/>
              <a:t>р қызметпен айналысу құқығынан өмір бойына айыра отырып, ал 3) тармақта көзделген жағдайларда мүлкі тәркіленіп, бес жылдан он жылға дейінгі мерзімге бас бостандығынан айыруға жазаланады</a:t>
            </a:r>
            <a:r>
              <a:rPr lang="kk-KZ" dirty="0" smtClean="0"/>
              <a:t>.</a:t>
            </a:r>
            <a:endParaRPr lang="ru-RU" dirty="0"/>
          </a:p>
        </p:txBody>
      </p:sp>
    </p:spTree>
    <p:extLst>
      <p:ext uri="{BB962C8B-B14F-4D97-AF65-F5344CB8AC3E}">
        <p14:creationId xmlns:p14="http://schemas.microsoft.com/office/powerpoint/2010/main" val="10566148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28246"/>
          </a:xfrm>
        </p:spPr>
        <p:txBody>
          <a:bodyPr>
            <a:noAutofit/>
          </a:bodyPr>
          <a:lstStyle/>
          <a:p>
            <a:r>
              <a:rPr lang="ru-RU" sz="3600" b="1" dirty="0" err="1">
                <a:solidFill>
                  <a:srgbClr val="4472C4">
                    <a:lumMod val="50000"/>
                  </a:srgbClr>
                </a:solidFill>
              </a:rPr>
              <a:t>Сыбайлас</a:t>
            </a:r>
            <a:r>
              <a:rPr lang="ru-RU" sz="3600" b="1" dirty="0">
                <a:solidFill>
                  <a:srgbClr val="4472C4">
                    <a:lumMod val="50000"/>
                  </a:srgbClr>
                </a:solidFill>
              </a:rPr>
              <a:t> </a:t>
            </a:r>
            <a:r>
              <a:rPr lang="ru-RU" sz="3600" b="1" dirty="0" err="1">
                <a:solidFill>
                  <a:srgbClr val="4472C4">
                    <a:lumMod val="50000"/>
                  </a:srgbClr>
                </a:solidFill>
              </a:rPr>
              <a:t>жемқорлық</a:t>
            </a:r>
            <a:r>
              <a:rPr lang="ru-RU" sz="3600" b="1" dirty="0">
                <a:solidFill>
                  <a:srgbClr val="4472C4">
                    <a:lumMod val="50000"/>
                  </a:srgbClr>
                </a:solidFill>
              </a:rPr>
              <a:t> </a:t>
            </a:r>
            <a:r>
              <a:rPr lang="ru-RU" sz="3600" b="1" dirty="0" err="1">
                <a:solidFill>
                  <a:srgbClr val="4472C4">
                    <a:lumMod val="50000"/>
                  </a:srgbClr>
                </a:solidFill>
              </a:rPr>
              <a:t>құқық</a:t>
            </a:r>
            <a:r>
              <a:rPr lang="ru-RU" sz="3600" b="1" dirty="0">
                <a:solidFill>
                  <a:srgbClr val="4472C4">
                    <a:lumMod val="50000"/>
                  </a:srgbClr>
                </a:solidFill>
              </a:rPr>
              <a:t> </a:t>
            </a:r>
            <a:r>
              <a:rPr lang="ru-RU" sz="3600" b="1" dirty="0" err="1">
                <a:solidFill>
                  <a:srgbClr val="4472C4">
                    <a:lumMod val="50000"/>
                  </a:srgbClr>
                </a:solidFill>
              </a:rPr>
              <a:t>бұзушылық</a:t>
            </a:r>
            <a:r>
              <a:rPr lang="ru-RU" sz="3600" b="1" dirty="0">
                <a:solidFill>
                  <a:srgbClr val="4472C4">
                    <a:lumMod val="50000"/>
                  </a:srgbClr>
                </a:solidFill>
              </a:rPr>
              <a:t> </a:t>
            </a:r>
            <a:r>
              <a:rPr lang="ru-RU" sz="3600" b="1" dirty="0" err="1">
                <a:solidFill>
                  <a:srgbClr val="4472C4">
                    <a:lumMod val="50000"/>
                  </a:srgbClr>
                </a:solidFill>
              </a:rPr>
              <a:t>қалай</a:t>
            </a:r>
            <a:r>
              <a:rPr lang="ru-RU" sz="3600" b="1" dirty="0">
                <a:solidFill>
                  <a:srgbClr val="4472C4">
                    <a:lumMod val="50000"/>
                  </a:srgbClr>
                </a:solidFill>
              </a:rPr>
              <a:t> </a:t>
            </a:r>
            <a:r>
              <a:rPr lang="ru-RU" sz="3600" b="1" dirty="0" err="1">
                <a:solidFill>
                  <a:srgbClr val="4472C4">
                    <a:lumMod val="50000"/>
                  </a:srgbClr>
                </a:solidFill>
              </a:rPr>
              <a:t>жазаланады</a:t>
            </a:r>
            <a:endParaRPr lang="ru-RU" sz="3600" b="1" dirty="0">
              <a:solidFill>
                <a:srgbClr val="4472C4">
                  <a:lumMod val="50000"/>
                </a:srgbClr>
              </a:solidFill>
            </a:endParaRPr>
          </a:p>
        </p:txBody>
      </p:sp>
      <p:sp>
        <p:nvSpPr>
          <p:cNvPr id="3" name="Content Placeholder 2"/>
          <p:cNvSpPr>
            <a:spLocks noGrp="1"/>
          </p:cNvSpPr>
          <p:nvPr>
            <p:ph idx="1"/>
          </p:nvPr>
        </p:nvSpPr>
        <p:spPr>
          <a:xfrm>
            <a:off x="1484310" y="1496291"/>
            <a:ext cx="10018713" cy="4719782"/>
          </a:xfrm>
        </p:spPr>
        <p:txBody>
          <a:bodyPr>
            <a:normAutofit fontScale="92500" lnSpcReduction="20000"/>
          </a:bodyPr>
          <a:lstStyle/>
          <a:p>
            <a:pPr marL="0" indent="0" fontAlgn="base">
              <a:buNone/>
            </a:pPr>
            <a:r>
              <a:rPr lang="kk-KZ" dirty="0"/>
              <a:t>Қазақстан Республикасының Қылмыстық </a:t>
            </a:r>
            <a:r>
              <a:rPr lang="kk-KZ" dirty="0" smtClean="0"/>
              <a:t>кодексі 366-бап</a:t>
            </a:r>
            <a:r>
              <a:rPr lang="kk-KZ" dirty="0"/>
              <a:t>. </a:t>
            </a:r>
            <a:r>
              <a:rPr lang="kk-KZ" b="1" dirty="0"/>
              <a:t>Пара алу</a:t>
            </a:r>
          </a:p>
          <a:p>
            <a:pPr fontAlgn="base"/>
            <a:r>
              <a:rPr lang="kk-KZ" dirty="0"/>
              <a:t>      1. Мемлекетт</a:t>
            </a:r>
            <a:r>
              <a:rPr lang="en-US" dirty="0" err="1"/>
              <a:t>i</a:t>
            </a:r>
            <a:r>
              <a:rPr lang="kk-KZ" dirty="0"/>
              <a:t>к функцияларды орындауға уәк</a:t>
            </a:r>
            <a:r>
              <a:rPr lang="en-US" dirty="0" err="1"/>
              <a:t>i</a:t>
            </a:r>
            <a:r>
              <a:rPr lang="kk-KZ" dirty="0"/>
              <a:t>летт</a:t>
            </a:r>
            <a:r>
              <a:rPr lang="en-US" dirty="0" err="1"/>
              <a:t>i</a:t>
            </a:r>
            <a:r>
              <a:rPr lang="kk-KZ" dirty="0"/>
              <a:t>к берілген адамның не оған теңест</a:t>
            </a:r>
            <a:r>
              <a:rPr lang="en-US" dirty="0" err="1"/>
              <a:t>i</a:t>
            </a:r>
            <a:r>
              <a:rPr lang="kk-KZ" dirty="0"/>
              <a:t>р</a:t>
            </a:r>
            <a:r>
              <a:rPr lang="en-US" dirty="0" err="1"/>
              <a:t>i</a:t>
            </a:r>
            <a:r>
              <a:rPr lang="kk-KZ" dirty="0"/>
              <a:t>лген адамның немесе жауапты мемлекеттік лауазымды атқаратын адамның не лауазымды адамның, сол сияқты шет мемлекеттің немесе халықаралық ұйымның лауазымды адамының пара беруш</a:t>
            </a:r>
            <a:r>
              <a:rPr lang="en-US" dirty="0" err="1"/>
              <a:t>i</a:t>
            </a:r>
            <a:r>
              <a:rPr lang="kk-KZ" dirty="0"/>
              <a:t>н</a:t>
            </a:r>
            <a:r>
              <a:rPr lang="en-US" dirty="0" err="1"/>
              <a:t>i</a:t>
            </a:r>
            <a:r>
              <a:rPr lang="kk-KZ" dirty="0"/>
              <a:t>ң немесе оның өк</a:t>
            </a:r>
            <a:r>
              <a:rPr lang="en-US" dirty="0" err="1"/>
              <a:t>i</a:t>
            </a:r>
            <a:r>
              <a:rPr lang="kk-KZ" dirty="0"/>
              <a:t>л</a:t>
            </a:r>
            <a:r>
              <a:rPr lang="en-US" dirty="0" err="1"/>
              <a:t>i</a:t>
            </a:r>
            <a:r>
              <a:rPr lang="en-US" dirty="0"/>
              <a:t> </a:t>
            </a:r>
            <a:r>
              <a:rPr lang="kk-KZ" dirty="0"/>
              <a:t>болған адамдардың пайдасына жасаған әрекеттері (әрекетс</a:t>
            </a:r>
            <a:r>
              <a:rPr lang="en-US" dirty="0" err="1"/>
              <a:t>i</a:t>
            </a:r>
            <a:r>
              <a:rPr lang="kk-KZ" dirty="0"/>
              <a:t>зд</a:t>
            </a:r>
            <a:r>
              <a:rPr lang="en-US" dirty="0" err="1"/>
              <a:t>i</a:t>
            </a:r>
            <a:r>
              <a:rPr lang="kk-KZ" dirty="0"/>
              <a:t>г</a:t>
            </a:r>
            <a:r>
              <a:rPr lang="en-US" dirty="0" err="1"/>
              <a:t>i</a:t>
            </a:r>
            <a:r>
              <a:rPr lang="en-US" dirty="0"/>
              <a:t>) </a:t>
            </a:r>
            <a:r>
              <a:rPr lang="kk-KZ" dirty="0"/>
              <a:t>үш</a:t>
            </a:r>
            <a:r>
              <a:rPr lang="en-US" dirty="0" err="1"/>
              <a:t>i</a:t>
            </a:r>
            <a:r>
              <a:rPr lang="kk-KZ" dirty="0"/>
              <a:t>н, егер мұндай әрекеттер (әрекетс</a:t>
            </a:r>
            <a:r>
              <a:rPr lang="en-US" dirty="0" err="1"/>
              <a:t>i</a:t>
            </a:r>
            <a:r>
              <a:rPr lang="kk-KZ" dirty="0"/>
              <a:t>зд</a:t>
            </a:r>
            <a:r>
              <a:rPr lang="en-US" dirty="0" err="1"/>
              <a:t>i</a:t>
            </a:r>
            <a:r>
              <a:rPr lang="kk-KZ" dirty="0"/>
              <a:t>к) осы адамның қызметт</a:t>
            </a:r>
            <a:r>
              <a:rPr lang="en-US" dirty="0" err="1"/>
              <a:t>i</a:t>
            </a:r>
            <a:r>
              <a:rPr lang="kk-KZ" dirty="0"/>
              <a:t>к өк</a:t>
            </a:r>
            <a:r>
              <a:rPr lang="en-US" dirty="0" err="1"/>
              <a:t>i</a:t>
            </a:r>
            <a:r>
              <a:rPr lang="kk-KZ" dirty="0"/>
              <a:t>летт</a:t>
            </a:r>
            <a:r>
              <a:rPr lang="en-US" dirty="0" err="1"/>
              <a:t>i</a:t>
            </a:r>
            <a:r>
              <a:rPr lang="kk-KZ" dirty="0"/>
              <a:t>ктеріне к</a:t>
            </a:r>
            <a:r>
              <a:rPr lang="en-US" dirty="0" err="1"/>
              <a:t>i</a:t>
            </a:r>
            <a:r>
              <a:rPr lang="kk-KZ" dirty="0"/>
              <a:t>ретін болса не ол лауазымдық жағдайына байланысты осындай әрекеттерге (әрекетс</a:t>
            </a:r>
            <a:r>
              <a:rPr lang="en-US" dirty="0" err="1"/>
              <a:t>i</a:t>
            </a:r>
            <a:r>
              <a:rPr lang="kk-KZ" dirty="0"/>
              <a:t>зд</a:t>
            </a:r>
            <a:r>
              <a:rPr lang="en-US" dirty="0" err="1"/>
              <a:t>i</a:t>
            </a:r>
            <a:r>
              <a:rPr lang="kk-KZ" dirty="0"/>
              <a:t>кке) ықпал жасай алатын болса, сол сияқты жалпы қамқорлығы немесе жол берушілігі үшін өзіне немесе басқа адамдарға ақша, бағалы қағаздар, өзге мүл</a:t>
            </a:r>
            <a:r>
              <a:rPr lang="en-US" dirty="0" err="1"/>
              <a:t>i</a:t>
            </a:r>
            <a:r>
              <a:rPr lang="kk-KZ" dirty="0"/>
              <a:t>к, мүл</a:t>
            </a:r>
            <a:r>
              <a:rPr lang="en-US" dirty="0" err="1"/>
              <a:t>i</a:t>
            </a:r>
            <a:r>
              <a:rPr lang="kk-KZ" dirty="0"/>
              <a:t>кке құқық немесе мүл</a:t>
            </a:r>
            <a:r>
              <a:rPr lang="en-US" dirty="0" err="1"/>
              <a:t>i</a:t>
            </a:r>
            <a:r>
              <a:rPr lang="kk-KZ" dirty="0"/>
              <a:t>к сипатындағы пайда түр</a:t>
            </a:r>
            <a:r>
              <a:rPr lang="en-US" dirty="0" err="1"/>
              <a:t>i</a:t>
            </a:r>
            <a:r>
              <a:rPr lang="kk-KZ" dirty="0"/>
              <a:t>нде жеке өз</a:t>
            </a:r>
            <a:r>
              <a:rPr lang="en-US" dirty="0" err="1"/>
              <a:t>i</a:t>
            </a:r>
            <a:r>
              <a:rPr lang="en-US" dirty="0"/>
              <a:t> </a:t>
            </a:r>
            <a:r>
              <a:rPr lang="kk-KZ" dirty="0"/>
              <a:t>немесе делдал арқылы пара алуы –</a:t>
            </a:r>
          </a:p>
          <a:p>
            <a:pPr fontAlgn="base"/>
            <a:r>
              <a:rPr lang="kk-KZ" dirty="0"/>
              <a:t>      мүлкі тәркіленіп, белгілі бір лауазымдарды атқару немесе белгілі бір қызметпен айналысу құқығынан өмір бойына айыра отырып, параның жиырма еселенгеннен елу еселенгенге дейінгі сомасы мөлшерінде айыппұл салуға не бес жылға дейінгі мерзімге бас бостандығынан айыруға жазаланады</a:t>
            </a:r>
            <a:r>
              <a:rPr lang="kk-KZ" dirty="0" smtClean="0"/>
              <a:t>.</a:t>
            </a:r>
            <a:endParaRPr lang="ru-RU" dirty="0"/>
          </a:p>
        </p:txBody>
      </p:sp>
    </p:spTree>
    <p:extLst>
      <p:ext uri="{BB962C8B-B14F-4D97-AF65-F5344CB8AC3E}">
        <p14:creationId xmlns:p14="http://schemas.microsoft.com/office/powerpoint/2010/main" val="17216304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28246"/>
          </a:xfrm>
        </p:spPr>
        <p:txBody>
          <a:bodyPr>
            <a:noAutofit/>
          </a:bodyPr>
          <a:lstStyle/>
          <a:p>
            <a:r>
              <a:rPr lang="ru-RU" sz="3600" b="1" dirty="0" err="1">
                <a:solidFill>
                  <a:srgbClr val="4472C4">
                    <a:lumMod val="50000"/>
                  </a:srgbClr>
                </a:solidFill>
              </a:rPr>
              <a:t>Сыбайлас</a:t>
            </a:r>
            <a:r>
              <a:rPr lang="ru-RU" sz="3600" b="1" dirty="0">
                <a:solidFill>
                  <a:srgbClr val="4472C4">
                    <a:lumMod val="50000"/>
                  </a:srgbClr>
                </a:solidFill>
              </a:rPr>
              <a:t> </a:t>
            </a:r>
            <a:r>
              <a:rPr lang="ru-RU" sz="3600" b="1" dirty="0" err="1">
                <a:solidFill>
                  <a:srgbClr val="4472C4">
                    <a:lumMod val="50000"/>
                  </a:srgbClr>
                </a:solidFill>
              </a:rPr>
              <a:t>жемқорлық</a:t>
            </a:r>
            <a:r>
              <a:rPr lang="ru-RU" sz="3600" b="1" dirty="0">
                <a:solidFill>
                  <a:srgbClr val="4472C4">
                    <a:lumMod val="50000"/>
                  </a:srgbClr>
                </a:solidFill>
              </a:rPr>
              <a:t> </a:t>
            </a:r>
            <a:r>
              <a:rPr lang="ru-RU" sz="3600" b="1" dirty="0" err="1">
                <a:solidFill>
                  <a:srgbClr val="4472C4">
                    <a:lumMod val="50000"/>
                  </a:srgbClr>
                </a:solidFill>
              </a:rPr>
              <a:t>құқық</a:t>
            </a:r>
            <a:r>
              <a:rPr lang="ru-RU" sz="3600" b="1" dirty="0">
                <a:solidFill>
                  <a:srgbClr val="4472C4">
                    <a:lumMod val="50000"/>
                  </a:srgbClr>
                </a:solidFill>
              </a:rPr>
              <a:t> </a:t>
            </a:r>
            <a:r>
              <a:rPr lang="ru-RU" sz="3600" b="1" dirty="0" err="1">
                <a:solidFill>
                  <a:srgbClr val="4472C4">
                    <a:lumMod val="50000"/>
                  </a:srgbClr>
                </a:solidFill>
              </a:rPr>
              <a:t>бұзушылық</a:t>
            </a:r>
            <a:r>
              <a:rPr lang="ru-RU" sz="3600" b="1" dirty="0">
                <a:solidFill>
                  <a:srgbClr val="4472C4">
                    <a:lumMod val="50000"/>
                  </a:srgbClr>
                </a:solidFill>
              </a:rPr>
              <a:t> </a:t>
            </a:r>
            <a:r>
              <a:rPr lang="ru-RU" sz="3600" b="1" dirty="0" err="1">
                <a:solidFill>
                  <a:srgbClr val="4472C4">
                    <a:lumMod val="50000"/>
                  </a:srgbClr>
                </a:solidFill>
              </a:rPr>
              <a:t>қалай</a:t>
            </a:r>
            <a:r>
              <a:rPr lang="ru-RU" sz="3600" b="1" dirty="0">
                <a:solidFill>
                  <a:srgbClr val="4472C4">
                    <a:lumMod val="50000"/>
                  </a:srgbClr>
                </a:solidFill>
              </a:rPr>
              <a:t> </a:t>
            </a:r>
            <a:r>
              <a:rPr lang="ru-RU" sz="3600" b="1" dirty="0" err="1">
                <a:solidFill>
                  <a:srgbClr val="4472C4">
                    <a:lumMod val="50000"/>
                  </a:srgbClr>
                </a:solidFill>
              </a:rPr>
              <a:t>жазаланады</a:t>
            </a:r>
            <a:endParaRPr lang="ru-RU" sz="3600" b="1" dirty="0">
              <a:solidFill>
                <a:srgbClr val="4472C4">
                  <a:lumMod val="50000"/>
                </a:srgbClr>
              </a:solidFill>
            </a:endParaRPr>
          </a:p>
        </p:txBody>
      </p:sp>
      <p:sp>
        <p:nvSpPr>
          <p:cNvPr id="3" name="Content Placeholder 2"/>
          <p:cNvSpPr>
            <a:spLocks noGrp="1"/>
          </p:cNvSpPr>
          <p:nvPr>
            <p:ph idx="1"/>
          </p:nvPr>
        </p:nvSpPr>
        <p:spPr>
          <a:xfrm>
            <a:off x="1521255" y="1727201"/>
            <a:ext cx="10018713" cy="4498109"/>
          </a:xfrm>
        </p:spPr>
        <p:txBody>
          <a:bodyPr>
            <a:normAutofit/>
          </a:bodyPr>
          <a:lstStyle/>
          <a:p>
            <a:pPr marL="0" indent="0" fontAlgn="base">
              <a:buNone/>
            </a:pPr>
            <a:r>
              <a:rPr lang="kk-KZ" dirty="0"/>
              <a:t>Қазақстан Республикасының Қылмыстық </a:t>
            </a:r>
            <a:r>
              <a:rPr lang="kk-KZ" dirty="0" smtClean="0"/>
              <a:t>кодексі 367-бап</a:t>
            </a:r>
            <a:r>
              <a:rPr lang="kk-KZ" dirty="0"/>
              <a:t>. </a:t>
            </a:r>
            <a:r>
              <a:rPr lang="kk-KZ" b="1" dirty="0"/>
              <a:t>Пара беру</a:t>
            </a:r>
          </a:p>
          <a:p>
            <a:pPr fontAlgn="base"/>
            <a:r>
              <a:rPr lang="kk-KZ" dirty="0"/>
              <a:t>      1. Мемлекеттік функцияларды орындауға уәкілеттік берілген адамға не оған теңестірілген адамға немесе жауапты мемлекеттік лауазымды атқаратын адамға не лауазымды адамға, сол сияқты шет мемлекеттің немесе халықаралық ұйымның лауазымды адамына жеке өзіне немесе делдал арқылы пара беру –</a:t>
            </a:r>
          </a:p>
          <a:p>
            <a:pPr fontAlgn="base"/>
            <a:r>
              <a:rPr lang="kk-KZ" dirty="0"/>
              <a:t>      мүлкі тәркіленіп, белгілі бір лауазымдарды атқару немесе белгілі бір қызметпен айналысу құқығынан өмір бойына айыра отырып, параның жиырма еселенгеннен отыз еселенгенге дейінгі сомасы мөлшерінде айыппұл салуға не бес жылға дейінгі мерзімге бас бостандығынан айыруға жазаланады</a:t>
            </a:r>
            <a:r>
              <a:rPr lang="kk-KZ" dirty="0" smtClean="0"/>
              <a:t>.</a:t>
            </a:r>
            <a:endParaRPr lang="ru-RU" dirty="0"/>
          </a:p>
        </p:txBody>
      </p:sp>
    </p:spTree>
    <p:extLst>
      <p:ext uri="{BB962C8B-B14F-4D97-AF65-F5344CB8AC3E}">
        <p14:creationId xmlns:p14="http://schemas.microsoft.com/office/powerpoint/2010/main" val="13692804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365126"/>
            <a:ext cx="9869490" cy="1028246"/>
          </a:xfrm>
        </p:spPr>
        <p:txBody>
          <a:bodyPr>
            <a:noAutofit/>
          </a:bodyPr>
          <a:lstStyle/>
          <a:p>
            <a:r>
              <a:rPr lang="ru-RU" sz="3600" b="1" dirty="0" err="1">
                <a:solidFill>
                  <a:srgbClr val="4472C4">
                    <a:lumMod val="50000"/>
                  </a:srgbClr>
                </a:solidFill>
              </a:rPr>
              <a:t>Сыбайлас</a:t>
            </a:r>
            <a:r>
              <a:rPr lang="ru-RU" sz="3600" b="1" dirty="0">
                <a:solidFill>
                  <a:srgbClr val="4472C4">
                    <a:lumMod val="50000"/>
                  </a:srgbClr>
                </a:solidFill>
              </a:rPr>
              <a:t> </a:t>
            </a:r>
            <a:r>
              <a:rPr lang="ru-RU" sz="3600" b="1" dirty="0" err="1">
                <a:solidFill>
                  <a:srgbClr val="4472C4">
                    <a:lumMod val="50000"/>
                  </a:srgbClr>
                </a:solidFill>
              </a:rPr>
              <a:t>жемқорлық</a:t>
            </a:r>
            <a:r>
              <a:rPr lang="ru-RU" sz="3600" b="1" dirty="0">
                <a:solidFill>
                  <a:srgbClr val="4472C4">
                    <a:lumMod val="50000"/>
                  </a:srgbClr>
                </a:solidFill>
              </a:rPr>
              <a:t> </a:t>
            </a:r>
            <a:r>
              <a:rPr lang="ru-RU" sz="3600" b="1" dirty="0" err="1">
                <a:solidFill>
                  <a:srgbClr val="4472C4">
                    <a:lumMod val="50000"/>
                  </a:srgbClr>
                </a:solidFill>
              </a:rPr>
              <a:t>құқық</a:t>
            </a:r>
            <a:r>
              <a:rPr lang="ru-RU" sz="3600" b="1" dirty="0">
                <a:solidFill>
                  <a:srgbClr val="4472C4">
                    <a:lumMod val="50000"/>
                  </a:srgbClr>
                </a:solidFill>
              </a:rPr>
              <a:t> </a:t>
            </a:r>
            <a:r>
              <a:rPr lang="ru-RU" sz="3600" b="1" dirty="0" err="1">
                <a:solidFill>
                  <a:srgbClr val="4472C4">
                    <a:lumMod val="50000"/>
                  </a:srgbClr>
                </a:solidFill>
              </a:rPr>
              <a:t>бұзушылық</a:t>
            </a:r>
            <a:r>
              <a:rPr lang="ru-RU" sz="3600" b="1" dirty="0">
                <a:solidFill>
                  <a:srgbClr val="4472C4">
                    <a:lumMod val="50000"/>
                  </a:srgbClr>
                </a:solidFill>
              </a:rPr>
              <a:t> </a:t>
            </a:r>
            <a:r>
              <a:rPr lang="ru-RU" sz="3600" b="1" dirty="0" err="1">
                <a:solidFill>
                  <a:srgbClr val="4472C4">
                    <a:lumMod val="50000"/>
                  </a:srgbClr>
                </a:solidFill>
              </a:rPr>
              <a:t>қалай</a:t>
            </a:r>
            <a:r>
              <a:rPr lang="ru-RU" sz="3600" b="1" dirty="0">
                <a:solidFill>
                  <a:srgbClr val="4472C4">
                    <a:lumMod val="50000"/>
                  </a:srgbClr>
                </a:solidFill>
              </a:rPr>
              <a:t> </a:t>
            </a:r>
            <a:r>
              <a:rPr lang="ru-RU" sz="3600" b="1" dirty="0" err="1">
                <a:solidFill>
                  <a:srgbClr val="4472C4">
                    <a:lumMod val="50000"/>
                  </a:srgbClr>
                </a:solidFill>
              </a:rPr>
              <a:t>жазаланады</a:t>
            </a:r>
            <a:endParaRPr lang="ru-RU" sz="3600" b="1" dirty="0">
              <a:solidFill>
                <a:srgbClr val="4472C4">
                  <a:lumMod val="50000"/>
                </a:srgbClr>
              </a:solidFill>
            </a:endParaRPr>
          </a:p>
        </p:txBody>
      </p:sp>
      <p:sp>
        <p:nvSpPr>
          <p:cNvPr id="3" name="Content Placeholder 2"/>
          <p:cNvSpPr>
            <a:spLocks noGrp="1"/>
          </p:cNvSpPr>
          <p:nvPr>
            <p:ph idx="1"/>
          </p:nvPr>
        </p:nvSpPr>
        <p:spPr>
          <a:xfrm>
            <a:off x="1484310" y="1717965"/>
            <a:ext cx="10018713" cy="4073236"/>
          </a:xfrm>
        </p:spPr>
        <p:txBody>
          <a:bodyPr>
            <a:normAutofit fontScale="92500" lnSpcReduction="10000"/>
          </a:bodyPr>
          <a:lstStyle/>
          <a:p>
            <a:pPr marL="0" indent="0" fontAlgn="base">
              <a:buNone/>
            </a:pPr>
            <a:r>
              <a:rPr lang="ru-RU" b="1" dirty="0" err="1" smtClean="0"/>
              <a:t>Әкімшілік</a:t>
            </a:r>
            <a:r>
              <a:rPr lang="ru-RU" b="1" dirty="0" smtClean="0"/>
              <a:t> </a:t>
            </a:r>
            <a:r>
              <a:rPr lang="ru-RU" b="1" dirty="0" err="1" smtClean="0"/>
              <a:t>құқық</a:t>
            </a:r>
            <a:r>
              <a:rPr lang="ru-RU" b="1" dirty="0" smtClean="0"/>
              <a:t> </a:t>
            </a:r>
            <a:r>
              <a:rPr lang="ru-RU" b="1" dirty="0" err="1" smtClean="0"/>
              <a:t>бұзушылықтар</a:t>
            </a:r>
            <a:r>
              <a:rPr lang="ru-RU" b="1" dirty="0" smtClean="0"/>
              <a:t> </a:t>
            </a:r>
            <a:r>
              <a:rPr lang="ru-RU" b="1" dirty="0" err="1" smtClean="0"/>
              <a:t>туралы</a:t>
            </a:r>
            <a:r>
              <a:rPr lang="ru-RU" b="1" dirty="0" smtClean="0"/>
              <a:t> кодекс 677-бап</a:t>
            </a:r>
            <a:r>
              <a:rPr lang="ru-RU" b="1" dirty="0"/>
              <a:t>. </a:t>
            </a:r>
            <a:r>
              <a:rPr lang="ru-RU" b="1" dirty="0" err="1"/>
              <a:t>Мемлекеттiк</a:t>
            </a:r>
            <a:r>
              <a:rPr lang="ru-RU" b="1" dirty="0"/>
              <a:t> </a:t>
            </a:r>
            <a:r>
              <a:rPr lang="ru-RU" b="1" dirty="0" err="1"/>
              <a:t>функцияларды</a:t>
            </a:r>
            <a:r>
              <a:rPr lang="ru-RU" b="1" dirty="0"/>
              <a:t> </a:t>
            </a:r>
            <a:r>
              <a:rPr lang="ru-RU" b="1" dirty="0" err="1"/>
              <a:t>орындауға</a:t>
            </a:r>
            <a:r>
              <a:rPr lang="ru-RU" b="1" dirty="0"/>
              <a:t> </a:t>
            </a:r>
            <a:r>
              <a:rPr lang="ru-RU" b="1" dirty="0" err="1"/>
              <a:t>уәкiлеттiк</a:t>
            </a:r>
            <a:r>
              <a:rPr lang="ru-RU" b="1" dirty="0"/>
              <a:t> </a:t>
            </a:r>
            <a:r>
              <a:rPr lang="ru-RU" b="1" dirty="0" err="1"/>
              <a:t>берілген</a:t>
            </a:r>
            <a:r>
              <a:rPr lang="ru-RU" b="1" dirty="0"/>
              <a:t> </a:t>
            </a:r>
            <a:r>
              <a:rPr lang="ru-RU" b="1" dirty="0" err="1"/>
              <a:t>тұлғаның</a:t>
            </a:r>
            <a:r>
              <a:rPr lang="ru-RU" b="1" dirty="0"/>
              <a:t> не </a:t>
            </a:r>
            <a:r>
              <a:rPr lang="ru-RU" b="1" dirty="0" err="1"/>
              <a:t>оған</a:t>
            </a:r>
            <a:r>
              <a:rPr lang="ru-RU" b="1" dirty="0"/>
              <a:t> </a:t>
            </a:r>
            <a:r>
              <a:rPr lang="ru-RU" b="1" dirty="0" err="1"/>
              <a:t>теңестiрiлген</a:t>
            </a:r>
            <a:r>
              <a:rPr lang="ru-RU" b="1" dirty="0"/>
              <a:t> </a:t>
            </a:r>
            <a:r>
              <a:rPr lang="ru-RU" b="1" dirty="0" err="1"/>
              <a:t>тұлғаның</a:t>
            </a:r>
            <a:r>
              <a:rPr lang="ru-RU" b="1" dirty="0"/>
              <a:t> </a:t>
            </a:r>
            <a:r>
              <a:rPr lang="ru-RU" b="1" dirty="0" err="1"/>
              <a:t>заңсыз</a:t>
            </a:r>
            <a:r>
              <a:rPr lang="ru-RU" b="1" dirty="0"/>
              <a:t> </a:t>
            </a:r>
            <a:r>
              <a:rPr lang="ru-RU" b="1" dirty="0" err="1"/>
              <a:t>материалдық</a:t>
            </a:r>
            <a:r>
              <a:rPr lang="ru-RU" b="1" dirty="0"/>
              <a:t> </a:t>
            </a:r>
            <a:r>
              <a:rPr lang="ru-RU" b="1" dirty="0" err="1"/>
              <a:t>сыйақы</a:t>
            </a:r>
            <a:r>
              <a:rPr lang="ru-RU" b="1" dirty="0"/>
              <a:t> </a:t>
            </a:r>
            <a:r>
              <a:rPr lang="ru-RU" b="1" dirty="0" err="1"/>
              <a:t>алуы</a:t>
            </a:r>
            <a:endParaRPr lang="ru-RU" dirty="0"/>
          </a:p>
          <a:p>
            <a:pPr fontAlgn="base"/>
            <a:r>
              <a:rPr lang="ru-RU" dirty="0"/>
              <a:t>      </a:t>
            </a:r>
            <a:r>
              <a:rPr lang="ru-RU" dirty="0" err="1"/>
              <a:t>Мемлекеттiк</a:t>
            </a:r>
            <a:r>
              <a:rPr lang="ru-RU" dirty="0"/>
              <a:t> </a:t>
            </a:r>
            <a:r>
              <a:rPr lang="ru-RU" dirty="0" err="1"/>
              <a:t>функцияларды</a:t>
            </a:r>
            <a:r>
              <a:rPr lang="ru-RU" dirty="0"/>
              <a:t> </a:t>
            </a:r>
            <a:r>
              <a:rPr lang="ru-RU" dirty="0" err="1"/>
              <a:t>орындауға</a:t>
            </a:r>
            <a:r>
              <a:rPr lang="ru-RU" dirty="0"/>
              <a:t> </a:t>
            </a:r>
            <a:r>
              <a:rPr lang="ru-RU" dirty="0" err="1"/>
              <a:t>уәкiлеттiк</a:t>
            </a:r>
            <a:r>
              <a:rPr lang="ru-RU" dirty="0"/>
              <a:t> </a:t>
            </a:r>
            <a:r>
              <a:rPr lang="ru-RU" dirty="0" err="1"/>
              <a:t>берілген</a:t>
            </a:r>
            <a:r>
              <a:rPr lang="ru-RU" dirty="0"/>
              <a:t> </a:t>
            </a:r>
            <a:r>
              <a:rPr lang="ru-RU" dirty="0" err="1"/>
              <a:t>тұлғаның</a:t>
            </a:r>
            <a:r>
              <a:rPr lang="ru-RU" dirty="0"/>
              <a:t> не </a:t>
            </a:r>
            <a:r>
              <a:rPr lang="ru-RU" dirty="0" err="1"/>
              <a:t>оған</a:t>
            </a:r>
            <a:r>
              <a:rPr lang="ru-RU" dirty="0"/>
              <a:t> </a:t>
            </a:r>
            <a:r>
              <a:rPr lang="ru-RU" dirty="0" err="1"/>
              <a:t>теңестiрiлген</a:t>
            </a:r>
            <a:r>
              <a:rPr lang="ru-RU" dirty="0"/>
              <a:t> </a:t>
            </a:r>
            <a:r>
              <a:rPr lang="ru-RU" dirty="0" err="1"/>
              <a:t>тұлғаның</a:t>
            </a:r>
            <a:r>
              <a:rPr lang="ru-RU" dirty="0"/>
              <a:t> </a:t>
            </a:r>
            <a:r>
              <a:rPr lang="ru-RU" dirty="0" err="1"/>
              <a:t>жеке</a:t>
            </a:r>
            <a:r>
              <a:rPr lang="ru-RU" dirty="0"/>
              <a:t> </a:t>
            </a:r>
            <a:r>
              <a:rPr lang="ru-RU" dirty="0" err="1"/>
              <a:t>өзi</a:t>
            </a:r>
            <a:r>
              <a:rPr lang="ru-RU" dirty="0"/>
              <a:t> </a:t>
            </a:r>
            <a:r>
              <a:rPr lang="ru-RU" dirty="0" err="1"/>
              <a:t>немесе</a:t>
            </a:r>
            <a:r>
              <a:rPr lang="ru-RU" dirty="0"/>
              <a:t> </a:t>
            </a:r>
            <a:r>
              <a:rPr lang="ru-RU" dirty="0" err="1"/>
              <a:t>делдал</a:t>
            </a:r>
            <a:r>
              <a:rPr lang="ru-RU" dirty="0"/>
              <a:t> </a:t>
            </a:r>
            <a:r>
              <a:rPr lang="ru-RU" dirty="0" err="1"/>
              <a:t>арқылы</a:t>
            </a:r>
            <a:r>
              <a:rPr lang="ru-RU" dirty="0"/>
              <a:t> </a:t>
            </a:r>
            <a:r>
              <a:rPr lang="ru-RU" dirty="0" err="1"/>
              <a:t>заңсыз</a:t>
            </a:r>
            <a:r>
              <a:rPr lang="ru-RU" dirty="0"/>
              <a:t> </a:t>
            </a:r>
            <a:r>
              <a:rPr lang="ru-RU" dirty="0" err="1"/>
              <a:t>материалдық</a:t>
            </a:r>
            <a:r>
              <a:rPr lang="ru-RU" dirty="0"/>
              <a:t> </a:t>
            </a:r>
            <a:r>
              <a:rPr lang="ru-RU" dirty="0" err="1"/>
              <a:t>сыйақыны</a:t>
            </a:r>
            <a:r>
              <a:rPr lang="ru-RU" dirty="0"/>
              <a:t>, </a:t>
            </a:r>
            <a:r>
              <a:rPr lang="ru-RU" dirty="0" err="1"/>
              <a:t>сыйлықтарды</a:t>
            </a:r>
            <a:r>
              <a:rPr lang="ru-RU" dirty="0"/>
              <a:t>, </a:t>
            </a:r>
            <a:r>
              <a:rPr lang="ru-RU" dirty="0" err="1"/>
              <a:t>жеңiлдiктерді</a:t>
            </a:r>
            <a:r>
              <a:rPr lang="ru-RU" dirty="0"/>
              <a:t> не </a:t>
            </a:r>
            <a:r>
              <a:rPr lang="ru-RU" dirty="0" err="1"/>
              <a:t>көрсетілетін</a:t>
            </a:r>
            <a:r>
              <a:rPr lang="ru-RU" dirty="0"/>
              <a:t> </a:t>
            </a:r>
            <a:r>
              <a:rPr lang="ru-RU" dirty="0" err="1"/>
              <a:t>қызметтерді</a:t>
            </a:r>
            <a:r>
              <a:rPr lang="ru-RU" dirty="0"/>
              <a:t> </a:t>
            </a:r>
            <a:r>
              <a:rPr lang="ru-RU" dirty="0" err="1"/>
              <a:t>ұсынған</a:t>
            </a:r>
            <a:r>
              <a:rPr lang="ru-RU" dirty="0"/>
              <a:t> </a:t>
            </a:r>
            <a:r>
              <a:rPr lang="ru-RU" dirty="0" err="1"/>
              <a:t>тұлғалардың</a:t>
            </a:r>
            <a:r>
              <a:rPr lang="ru-RU" dirty="0"/>
              <a:t> </a:t>
            </a:r>
            <a:r>
              <a:rPr lang="ru-RU" dirty="0" err="1"/>
              <a:t>пайдасына</a:t>
            </a:r>
            <a:r>
              <a:rPr lang="ru-RU" dirty="0"/>
              <a:t> </a:t>
            </a:r>
            <a:r>
              <a:rPr lang="ru-RU" dirty="0" err="1"/>
              <a:t>әрекеттерi</a:t>
            </a:r>
            <a:r>
              <a:rPr lang="ru-RU" dirty="0"/>
              <a:t> (</a:t>
            </a:r>
            <a:r>
              <a:rPr lang="ru-RU" dirty="0" err="1"/>
              <a:t>әрекетсiздiгi</a:t>
            </a:r>
            <a:r>
              <a:rPr lang="ru-RU" dirty="0"/>
              <a:t>) </a:t>
            </a:r>
            <a:r>
              <a:rPr lang="ru-RU" dirty="0" err="1"/>
              <a:t>үшiн</a:t>
            </a:r>
            <a:r>
              <a:rPr lang="ru-RU" dirty="0"/>
              <a:t> </a:t>
            </a:r>
            <a:r>
              <a:rPr lang="ru-RU" dirty="0" err="1"/>
              <a:t>осыларды</a:t>
            </a:r>
            <a:r>
              <a:rPr lang="ru-RU" dirty="0"/>
              <a:t> </a:t>
            </a:r>
            <a:r>
              <a:rPr lang="ru-RU" dirty="0" err="1"/>
              <a:t>алуы</a:t>
            </a:r>
            <a:r>
              <a:rPr lang="ru-RU" dirty="0"/>
              <a:t>, </a:t>
            </a:r>
            <a:r>
              <a:rPr lang="ru-RU" dirty="0" err="1"/>
              <a:t>егер</a:t>
            </a:r>
            <a:r>
              <a:rPr lang="ru-RU" dirty="0"/>
              <a:t> </a:t>
            </a:r>
            <a:r>
              <a:rPr lang="ru-RU" dirty="0" err="1"/>
              <a:t>мұндай</a:t>
            </a:r>
            <a:r>
              <a:rPr lang="ru-RU" dirty="0"/>
              <a:t> </a:t>
            </a:r>
            <a:r>
              <a:rPr lang="ru-RU" dirty="0" err="1"/>
              <a:t>әрекеттер</a:t>
            </a:r>
            <a:r>
              <a:rPr lang="ru-RU" dirty="0"/>
              <a:t> (</a:t>
            </a:r>
            <a:r>
              <a:rPr lang="ru-RU" dirty="0" err="1"/>
              <a:t>әрекетсiздiк</a:t>
            </a:r>
            <a:r>
              <a:rPr lang="ru-RU" dirty="0"/>
              <a:t>) </a:t>
            </a:r>
            <a:r>
              <a:rPr lang="ru-RU" dirty="0" err="1"/>
              <a:t>мемлекеттiк</a:t>
            </a:r>
            <a:r>
              <a:rPr lang="ru-RU" dirty="0"/>
              <a:t> </a:t>
            </a:r>
            <a:r>
              <a:rPr lang="ru-RU" dirty="0" err="1"/>
              <a:t>функцияларды</a:t>
            </a:r>
            <a:r>
              <a:rPr lang="ru-RU" dirty="0"/>
              <a:t> </a:t>
            </a:r>
            <a:r>
              <a:rPr lang="ru-RU" dirty="0" err="1"/>
              <a:t>орындауға</a:t>
            </a:r>
            <a:r>
              <a:rPr lang="ru-RU" dirty="0"/>
              <a:t> </a:t>
            </a:r>
            <a:r>
              <a:rPr lang="ru-RU" dirty="0" err="1"/>
              <a:t>уәкiлеттiк</a:t>
            </a:r>
            <a:r>
              <a:rPr lang="ru-RU" dirty="0"/>
              <a:t> </a:t>
            </a:r>
            <a:r>
              <a:rPr lang="ru-RU" dirty="0" err="1"/>
              <a:t>берілген</a:t>
            </a:r>
            <a:r>
              <a:rPr lang="ru-RU" dirty="0"/>
              <a:t> </a:t>
            </a:r>
            <a:r>
              <a:rPr lang="ru-RU" dirty="0" err="1"/>
              <a:t>тұлғаның</a:t>
            </a:r>
            <a:r>
              <a:rPr lang="ru-RU" dirty="0"/>
              <a:t> не </a:t>
            </a:r>
            <a:r>
              <a:rPr lang="ru-RU" dirty="0" err="1"/>
              <a:t>оған</a:t>
            </a:r>
            <a:r>
              <a:rPr lang="ru-RU" dirty="0"/>
              <a:t> </a:t>
            </a:r>
            <a:r>
              <a:rPr lang="ru-RU" dirty="0" err="1"/>
              <a:t>теңестiрiлген</a:t>
            </a:r>
            <a:r>
              <a:rPr lang="ru-RU" dirty="0"/>
              <a:t> </a:t>
            </a:r>
            <a:r>
              <a:rPr lang="ru-RU" dirty="0" err="1"/>
              <a:t>тұлғаның</a:t>
            </a:r>
            <a:r>
              <a:rPr lang="ru-RU" dirty="0"/>
              <a:t> </a:t>
            </a:r>
            <a:r>
              <a:rPr lang="ru-RU" dirty="0" err="1"/>
              <a:t>қызметтiк</a:t>
            </a:r>
            <a:r>
              <a:rPr lang="ru-RU" dirty="0"/>
              <a:t> </a:t>
            </a:r>
            <a:r>
              <a:rPr lang="ru-RU" dirty="0" err="1"/>
              <a:t>өкiлеттiктерiне</a:t>
            </a:r>
            <a:r>
              <a:rPr lang="ru-RU" dirty="0"/>
              <a:t> </a:t>
            </a:r>
            <a:r>
              <a:rPr lang="ru-RU" dirty="0" err="1"/>
              <a:t>кiретiн</a:t>
            </a:r>
            <a:r>
              <a:rPr lang="ru-RU" dirty="0"/>
              <a:t> </a:t>
            </a:r>
            <a:r>
              <a:rPr lang="ru-RU" dirty="0" err="1"/>
              <a:t>болса</a:t>
            </a:r>
            <a:r>
              <a:rPr lang="ru-RU" dirty="0"/>
              <a:t>, </a:t>
            </a:r>
            <a:r>
              <a:rPr lang="ru-RU" dirty="0" err="1"/>
              <a:t>егер</a:t>
            </a:r>
            <a:r>
              <a:rPr lang="ru-RU" dirty="0"/>
              <a:t> </a:t>
            </a:r>
            <a:r>
              <a:rPr lang="ru-RU" dirty="0" err="1"/>
              <a:t>бұл</a:t>
            </a:r>
            <a:r>
              <a:rPr lang="ru-RU" dirty="0"/>
              <a:t> </a:t>
            </a:r>
            <a:r>
              <a:rPr lang="ru-RU" dirty="0" err="1"/>
              <a:t>әрекеттерде</a:t>
            </a:r>
            <a:r>
              <a:rPr lang="ru-RU" dirty="0"/>
              <a:t> </a:t>
            </a:r>
            <a:r>
              <a:rPr lang="ru-RU" dirty="0" err="1"/>
              <a:t>қылмыстық</a:t>
            </a:r>
            <a:r>
              <a:rPr lang="ru-RU" dirty="0"/>
              <a:t> </a:t>
            </a:r>
            <a:r>
              <a:rPr lang="ru-RU" dirty="0" err="1"/>
              <a:t>жазаланатын</a:t>
            </a:r>
            <a:r>
              <a:rPr lang="ru-RU" dirty="0"/>
              <a:t> </a:t>
            </a:r>
            <a:r>
              <a:rPr lang="ru-RU" dirty="0" err="1"/>
              <a:t>іс-әрекет</a:t>
            </a:r>
            <a:r>
              <a:rPr lang="ru-RU" dirty="0"/>
              <a:t> </a:t>
            </a:r>
            <a:r>
              <a:rPr lang="ru-RU" dirty="0" err="1"/>
              <a:t>белгiлері</a:t>
            </a:r>
            <a:r>
              <a:rPr lang="ru-RU" dirty="0"/>
              <a:t> </a:t>
            </a:r>
            <a:r>
              <a:rPr lang="ru-RU" dirty="0" err="1"/>
              <a:t>болмаса</a:t>
            </a:r>
            <a:r>
              <a:rPr lang="ru-RU" dirty="0"/>
              <a:t>, –</a:t>
            </a:r>
          </a:p>
          <a:p>
            <a:pPr fontAlgn="base"/>
            <a:r>
              <a:rPr lang="ru-RU" dirty="0"/>
              <a:t>      </a:t>
            </a:r>
            <a:r>
              <a:rPr lang="ru-RU" dirty="0" err="1"/>
              <a:t>алты</a:t>
            </a:r>
            <a:r>
              <a:rPr lang="ru-RU" dirty="0"/>
              <a:t> </a:t>
            </a:r>
            <a:r>
              <a:rPr lang="ru-RU" dirty="0" err="1"/>
              <a:t>жүз</a:t>
            </a:r>
            <a:r>
              <a:rPr lang="ru-RU" dirty="0"/>
              <a:t> </a:t>
            </a:r>
            <a:r>
              <a:rPr lang="ru-RU" dirty="0" err="1"/>
              <a:t>айлық</a:t>
            </a:r>
            <a:r>
              <a:rPr lang="ru-RU" dirty="0"/>
              <a:t> </a:t>
            </a:r>
            <a:r>
              <a:rPr lang="ru-RU" dirty="0" err="1"/>
              <a:t>есептiк</a:t>
            </a:r>
            <a:r>
              <a:rPr lang="ru-RU" dirty="0"/>
              <a:t> </a:t>
            </a:r>
            <a:r>
              <a:rPr lang="ru-RU" dirty="0" err="1"/>
              <a:t>көрсеткiш</a:t>
            </a:r>
            <a:r>
              <a:rPr lang="ru-RU" dirty="0"/>
              <a:t> </a:t>
            </a:r>
            <a:r>
              <a:rPr lang="ru-RU" dirty="0" err="1"/>
              <a:t>мөлшерiнде</a:t>
            </a:r>
            <a:r>
              <a:rPr lang="ru-RU" dirty="0"/>
              <a:t> </a:t>
            </a:r>
            <a:r>
              <a:rPr lang="ru-RU" dirty="0" err="1"/>
              <a:t>айыппұл</a:t>
            </a:r>
            <a:r>
              <a:rPr lang="ru-RU" dirty="0"/>
              <a:t> </a:t>
            </a:r>
            <a:r>
              <a:rPr lang="ru-RU" dirty="0" err="1"/>
              <a:t>салуға</a:t>
            </a:r>
            <a:r>
              <a:rPr lang="ru-RU" dirty="0"/>
              <a:t> </a:t>
            </a:r>
            <a:r>
              <a:rPr lang="ru-RU" dirty="0" err="1"/>
              <a:t>әкеп</a:t>
            </a:r>
            <a:r>
              <a:rPr lang="ru-RU" dirty="0"/>
              <a:t> </a:t>
            </a:r>
            <a:r>
              <a:rPr lang="ru-RU" dirty="0" err="1"/>
              <a:t>соғады</a:t>
            </a:r>
            <a:r>
              <a:rPr lang="ru-RU" dirty="0" smtClean="0"/>
              <a:t>.</a:t>
            </a:r>
            <a:endParaRPr lang="ru-RU" dirty="0"/>
          </a:p>
        </p:txBody>
      </p:sp>
    </p:spTree>
    <p:extLst>
      <p:ext uri="{BB962C8B-B14F-4D97-AF65-F5344CB8AC3E}">
        <p14:creationId xmlns:p14="http://schemas.microsoft.com/office/powerpoint/2010/main" val="28842766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6218" y="365126"/>
            <a:ext cx="9977582" cy="1028246"/>
          </a:xfrm>
        </p:spPr>
        <p:txBody>
          <a:bodyPr>
            <a:noAutofit/>
          </a:bodyPr>
          <a:lstStyle/>
          <a:p>
            <a:r>
              <a:rPr lang="ru-RU" sz="3600" b="1" dirty="0" err="1">
                <a:solidFill>
                  <a:srgbClr val="4472C4">
                    <a:lumMod val="50000"/>
                  </a:srgbClr>
                </a:solidFill>
              </a:rPr>
              <a:t>Сыбайлас</a:t>
            </a:r>
            <a:r>
              <a:rPr lang="ru-RU" sz="3600" b="1" dirty="0">
                <a:solidFill>
                  <a:srgbClr val="4472C4">
                    <a:lumMod val="50000"/>
                  </a:srgbClr>
                </a:solidFill>
              </a:rPr>
              <a:t> </a:t>
            </a:r>
            <a:r>
              <a:rPr lang="ru-RU" sz="3600" b="1" dirty="0" err="1">
                <a:solidFill>
                  <a:srgbClr val="4472C4">
                    <a:lumMod val="50000"/>
                  </a:srgbClr>
                </a:solidFill>
              </a:rPr>
              <a:t>жемқорлық</a:t>
            </a:r>
            <a:r>
              <a:rPr lang="ru-RU" sz="3600" b="1" dirty="0">
                <a:solidFill>
                  <a:srgbClr val="4472C4">
                    <a:lumMod val="50000"/>
                  </a:srgbClr>
                </a:solidFill>
              </a:rPr>
              <a:t> </a:t>
            </a:r>
            <a:r>
              <a:rPr lang="ru-RU" sz="3600" b="1" dirty="0" err="1">
                <a:solidFill>
                  <a:srgbClr val="4472C4">
                    <a:lumMod val="50000"/>
                  </a:srgbClr>
                </a:solidFill>
              </a:rPr>
              <a:t>құқық</a:t>
            </a:r>
            <a:r>
              <a:rPr lang="ru-RU" sz="3600" b="1" dirty="0">
                <a:solidFill>
                  <a:srgbClr val="4472C4">
                    <a:lumMod val="50000"/>
                  </a:srgbClr>
                </a:solidFill>
              </a:rPr>
              <a:t> </a:t>
            </a:r>
            <a:r>
              <a:rPr lang="ru-RU" sz="3600" b="1" dirty="0" err="1">
                <a:solidFill>
                  <a:srgbClr val="4472C4">
                    <a:lumMod val="50000"/>
                  </a:srgbClr>
                </a:solidFill>
              </a:rPr>
              <a:t>бұзушылық</a:t>
            </a:r>
            <a:r>
              <a:rPr lang="ru-RU" sz="3600" b="1" dirty="0">
                <a:solidFill>
                  <a:srgbClr val="4472C4">
                    <a:lumMod val="50000"/>
                  </a:srgbClr>
                </a:solidFill>
              </a:rPr>
              <a:t> </a:t>
            </a:r>
            <a:r>
              <a:rPr lang="ru-RU" sz="3600" b="1" dirty="0" err="1">
                <a:solidFill>
                  <a:srgbClr val="4472C4">
                    <a:lumMod val="50000"/>
                  </a:srgbClr>
                </a:solidFill>
              </a:rPr>
              <a:t>қалай</a:t>
            </a:r>
            <a:r>
              <a:rPr lang="ru-RU" sz="3600" b="1" dirty="0">
                <a:solidFill>
                  <a:srgbClr val="4472C4">
                    <a:lumMod val="50000"/>
                  </a:srgbClr>
                </a:solidFill>
              </a:rPr>
              <a:t> </a:t>
            </a:r>
            <a:r>
              <a:rPr lang="ru-RU" sz="3600" b="1" dirty="0" err="1">
                <a:solidFill>
                  <a:srgbClr val="4472C4">
                    <a:lumMod val="50000"/>
                  </a:srgbClr>
                </a:solidFill>
              </a:rPr>
              <a:t>жазаланады</a:t>
            </a:r>
            <a:endParaRPr lang="ru-RU" sz="3600" b="1" dirty="0">
              <a:solidFill>
                <a:srgbClr val="4472C4">
                  <a:lumMod val="50000"/>
                </a:srgbClr>
              </a:solidFill>
            </a:endParaRPr>
          </a:p>
        </p:txBody>
      </p:sp>
      <p:sp>
        <p:nvSpPr>
          <p:cNvPr id="3" name="Content Placeholder 2"/>
          <p:cNvSpPr>
            <a:spLocks noGrp="1"/>
          </p:cNvSpPr>
          <p:nvPr>
            <p:ph idx="1"/>
          </p:nvPr>
        </p:nvSpPr>
        <p:spPr>
          <a:xfrm>
            <a:off x="1484310" y="1625600"/>
            <a:ext cx="10018713" cy="5011174"/>
          </a:xfrm>
        </p:spPr>
        <p:txBody>
          <a:bodyPr>
            <a:normAutofit fontScale="92500" lnSpcReduction="20000"/>
          </a:bodyPr>
          <a:lstStyle/>
          <a:p>
            <a:pPr fontAlgn="base"/>
            <a:r>
              <a:rPr lang="ru-RU" b="1" dirty="0" err="1"/>
              <a:t>Әкімшілік</a:t>
            </a:r>
            <a:r>
              <a:rPr lang="ru-RU" b="1" dirty="0"/>
              <a:t> </a:t>
            </a:r>
            <a:r>
              <a:rPr lang="ru-RU" b="1" dirty="0" err="1"/>
              <a:t>құқық</a:t>
            </a:r>
            <a:r>
              <a:rPr lang="ru-RU" b="1" dirty="0"/>
              <a:t> </a:t>
            </a:r>
            <a:r>
              <a:rPr lang="ru-RU" b="1" dirty="0" err="1"/>
              <a:t>бұзушылықтар</a:t>
            </a:r>
            <a:r>
              <a:rPr lang="ru-RU" b="1" dirty="0"/>
              <a:t> </a:t>
            </a:r>
            <a:r>
              <a:rPr lang="ru-RU" b="1" dirty="0" err="1"/>
              <a:t>туралы</a:t>
            </a:r>
            <a:r>
              <a:rPr lang="ru-RU" b="1" dirty="0"/>
              <a:t> кодекс 680-бап. </a:t>
            </a:r>
            <a:r>
              <a:rPr lang="ru-RU" b="1" dirty="0" err="1"/>
              <a:t>Мемлекеттік</a:t>
            </a:r>
            <a:r>
              <a:rPr lang="ru-RU" b="1" dirty="0"/>
              <a:t> </a:t>
            </a:r>
            <a:r>
              <a:rPr lang="ru-RU" b="1" dirty="0" err="1"/>
              <a:t>органдар</a:t>
            </a:r>
            <a:r>
              <a:rPr lang="ru-RU" b="1" dirty="0"/>
              <a:t> </a:t>
            </a:r>
            <a:r>
              <a:rPr lang="ru-RU" b="1" dirty="0" err="1"/>
              <a:t>басшыларының</a:t>
            </a:r>
            <a:r>
              <a:rPr lang="ru-RU" b="1" dirty="0"/>
              <a:t> </a:t>
            </a:r>
            <a:r>
              <a:rPr lang="ru-RU" b="1" dirty="0" err="1"/>
              <a:t>сыбайлас</a:t>
            </a:r>
            <a:r>
              <a:rPr lang="ru-RU" b="1" dirty="0"/>
              <a:t> </a:t>
            </a:r>
            <a:r>
              <a:rPr lang="ru-RU" b="1" dirty="0" err="1"/>
              <a:t>жемқорлыққа</a:t>
            </a:r>
            <a:r>
              <a:rPr lang="ru-RU" b="1" dirty="0"/>
              <a:t> </a:t>
            </a:r>
            <a:r>
              <a:rPr lang="ru-RU" b="1" dirty="0" err="1"/>
              <a:t>қарсы</a:t>
            </a:r>
            <a:r>
              <a:rPr lang="ru-RU" b="1" dirty="0"/>
              <a:t> </a:t>
            </a:r>
            <a:r>
              <a:rPr lang="ru-RU" b="1" dirty="0" err="1"/>
              <a:t>іс-қимыл</a:t>
            </a:r>
            <a:r>
              <a:rPr lang="ru-RU" b="1" dirty="0"/>
              <a:t> </a:t>
            </a:r>
            <a:r>
              <a:rPr lang="ru-RU" b="1" dirty="0" err="1"/>
              <a:t>жөніндегі</a:t>
            </a:r>
            <a:r>
              <a:rPr lang="ru-RU" b="1" dirty="0"/>
              <a:t> </a:t>
            </a:r>
            <a:r>
              <a:rPr lang="ru-RU" b="1" dirty="0" err="1"/>
              <a:t>шараларды</a:t>
            </a:r>
            <a:r>
              <a:rPr lang="ru-RU" b="1" dirty="0"/>
              <a:t> </a:t>
            </a:r>
            <a:r>
              <a:rPr lang="ru-RU" b="1" dirty="0" err="1"/>
              <a:t>қабылдамауы</a:t>
            </a:r>
            <a:endParaRPr lang="ru-RU" dirty="0"/>
          </a:p>
          <a:p>
            <a:pPr fontAlgn="base"/>
            <a:r>
              <a:rPr lang="ru-RU" dirty="0"/>
              <a:t>      </a:t>
            </a:r>
            <a:r>
              <a:rPr lang="ru-RU" dirty="0" err="1"/>
              <a:t>Мемлекеттiк</a:t>
            </a:r>
            <a:r>
              <a:rPr lang="ru-RU" dirty="0"/>
              <a:t> </a:t>
            </a:r>
            <a:r>
              <a:rPr lang="ru-RU" dirty="0" err="1"/>
              <a:t>органдар</a:t>
            </a:r>
            <a:r>
              <a:rPr lang="ru-RU" dirty="0"/>
              <a:t>, </a:t>
            </a:r>
            <a:r>
              <a:rPr lang="ru-RU" dirty="0" err="1"/>
              <a:t>Қазақстан</a:t>
            </a:r>
            <a:r>
              <a:rPr lang="ru-RU" dirty="0"/>
              <a:t> </a:t>
            </a:r>
            <a:r>
              <a:rPr lang="ru-RU" dirty="0" err="1"/>
              <a:t>Республикасының</a:t>
            </a:r>
            <a:r>
              <a:rPr lang="ru-RU" dirty="0"/>
              <a:t> </a:t>
            </a:r>
            <a:r>
              <a:rPr lang="ru-RU" dirty="0" err="1"/>
              <a:t>Қарулы</a:t>
            </a:r>
            <a:r>
              <a:rPr lang="ru-RU" dirty="0"/>
              <a:t> </a:t>
            </a:r>
            <a:r>
              <a:rPr lang="ru-RU" dirty="0" err="1"/>
              <a:t>Күштерi</a:t>
            </a:r>
            <a:r>
              <a:rPr lang="ru-RU" dirty="0"/>
              <a:t>, </a:t>
            </a:r>
            <a:r>
              <a:rPr lang="ru-RU" dirty="0" err="1"/>
              <a:t>Қазақстан</a:t>
            </a:r>
            <a:r>
              <a:rPr lang="ru-RU" dirty="0"/>
              <a:t> </a:t>
            </a:r>
            <a:r>
              <a:rPr lang="ru-RU" dirty="0" err="1"/>
              <a:t>Республикасының</a:t>
            </a:r>
            <a:r>
              <a:rPr lang="ru-RU" dirty="0"/>
              <a:t> </a:t>
            </a:r>
            <a:r>
              <a:rPr lang="ru-RU" dirty="0" err="1"/>
              <a:t>басқа</a:t>
            </a:r>
            <a:r>
              <a:rPr lang="ru-RU" dirty="0"/>
              <a:t> да </a:t>
            </a:r>
            <a:r>
              <a:rPr lang="ru-RU" dirty="0" err="1"/>
              <a:t>әскерлерi</a:t>
            </a:r>
            <a:r>
              <a:rPr lang="ru-RU" dirty="0"/>
              <a:t> мен </a:t>
            </a:r>
            <a:r>
              <a:rPr lang="ru-RU" dirty="0" err="1"/>
              <a:t>әскери</a:t>
            </a:r>
            <a:r>
              <a:rPr lang="ru-RU" dirty="0"/>
              <a:t> </a:t>
            </a:r>
            <a:r>
              <a:rPr lang="ru-RU" dirty="0" err="1"/>
              <a:t>құралымдары</a:t>
            </a:r>
            <a:r>
              <a:rPr lang="ru-RU" dirty="0"/>
              <a:t> </a:t>
            </a:r>
            <a:r>
              <a:rPr lang="ru-RU" dirty="0" err="1"/>
              <a:t>басшыларының</a:t>
            </a:r>
            <a:r>
              <a:rPr lang="ru-RU" dirty="0"/>
              <a:t> не </a:t>
            </a:r>
            <a:r>
              <a:rPr lang="ru-RU" dirty="0" err="1"/>
              <a:t>жауапты</a:t>
            </a:r>
            <a:r>
              <a:rPr lang="ru-RU" dirty="0"/>
              <a:t> </a:t>
            </a:r>
            <a:r>
              <a:rPr lang="ru-RU" dirty="0" err="1"/>
              <a:t>хатшыларының</a:t>
            </a:r>
            <a:r>
              <a:rPr lang="ru-RU" dirty="0"/>
              <a:t> </a:t>
            </a:r>
            <a:r>
              <a:rPr lang="ru-RU" dirty="0" err="1"/>
              <a:t>немесе</a:t>
            </a:r>
            <a:r>
              <a:rPr lang="ru-RU" dirty="0"/>
              <a:t> </a:t>
            </a:r>
            <a:r>
              <a:rPr lang="ru-RU" dirty="0" err="1"/>
              <a:t>Қазақстан</a:t>
            </a:r>
            <a:r>
              <a:rPr lang="ru-RU" dirty="0"/>
              <a:t> </a:t>
            </a:r>
            <a:r>
              <a:rPr lang="ru-RU" dirty="0" err="1"/>
              <a:t>Республикасының</a:t>
            </a:r>
            <a:r>
              <a:rPr lang="ru-RU" dirty="0"/>
              <a:t> </a:t>
            </a:r>
            <a:r>
              <a:rPr lang="ru-RU" dirty="0" err="1"/>
              <a:t>Президентi</a:t>
            </a:r>
            <a:r>
              <a:rPr lang="ru-RU" dirty="0"/>
              <a:t> </a:t>
            </a:r>
            <a:r>
              <a:rPr lang="ru-RU" dirty="0" err="1"/>
              <a:t>айқындайтын</a:t>
            </a:r>
            <a:r>
              <a:rPr lang="ru-RU" dirty="0"/>
              <a:t> </a:t>
            </a:r>
            <a:r>
              <a:rPr lang="ru-RU" dirty="0" err="1"/>
              <a:t>өзге</a:t>
            </a:r>
            <a:r>
              <a:rPr lang="ru-RU" dirty="0"/>
              <a:t> де </a:t>
            </a:r>
            <a:r>
              <a:rPr lang="ru-RU" dirty="0" err="1"/>
              <a:t>лауазымды</a:t>
            </a:r>
            <a:r>
              <a:rPr lang="ru-RU" dirty="0"/>
              <a:t> </a:t>
            </a:r>
            <a:r>
              <a:rPr lang="ru-RU" dirty="0" err="1"/>
              <a:t>адамдарының</a:t>
            </a:r>
            <a:r>
              <a:rPr lang="ru-RU" dirty="0"/>
              <a:t> </a:t>
            </a:r>
            <a:r>
              <a:rPr lang="ru-RU" dirty="0" err="1"/>
              <a:t>өз</a:t>
            </a:r>
            <a:r>
              <a:rPr lang="ru-RU" dirty="0"/>
              <a:t> </a:t>
            </a:r>
            <a:r>
              <a:rPr lang="ru-RU" dirty="0" err="1"/>
              <a:t>өкiлеттiктерi</a:t>
            </a:r>
            <a:r>
              <a:rPr lang="ru-RU" dirty="0"/>
              <a:t> </a:t>
            </a:r>
            <a:r>
              <a:rPr lang="ru-RU" dirty="0" err="1"/>
              <a:t>шегiнде</a:t>
            </a:r>
            <a:r>
              <a:rPr lang="ru-RU" dirty="0"/>
              <a:t> </a:t>
            </a:r>
            <a:r>
              <a:rPr lang="ru-RU" dirty="0" err="1"/>
              <a:t>Қазақстан</a:t>
            </a:r>
            <a:r>
              <a:rPr lang="ru-RU" dirty="0"/>
              <a:t> </a:t>
            </a:r>
            <a:r>
              <a:rPr lang="ru-RU" dirty="0" err="1"/>
              <a:t>Республикасының</a:t>
            </a:r>
            <a:r>
              <a:rPr lang="ru-RU" dirty="0"/>
              <a:t> </a:t>
            </a:r>
            <a:r>
              <a:rPr lang="ru-RU" dirty="0" err="1"/>
              <a:t>сыбайлас</a:t>
            </a:r>
            <a:r>
              <a:rPr lang="ru-RU" dirty="0"/>
              <a:t> </a:t>
            </a:r>
            <a:r>
              <a:rPr lang="ru-RU" dirty="0" err="1"/>
              <a:t>жемқорлыққа</a:t>
            </a:r>
            <a:r>
              <a:rPr lang="ru-RU" dirty="0"/>
              <a:t> </a:t>
            </a:r>
            <a:r>
              <a:rPr lang="ru-RU" dirty="0" err="1"/>
              <a:t>қарсы</a:t>
            </a:r>
            <a:r>
              <a:rPr lang="ru-RU" dirty="0"/>
              <a:t> </a:t>
            </a:r>
            <a:r>
              <a:rPr lang="ru-RU" dirty="0" err="1"/>
              <a:t>іс-қимыл</a:t>
            </a:r>
            <a:r>
              <a:rPr lang="ru-RU" dirty="0"/>
              <a:t> </a:t>
            </a:r>
            <a:r>
              <a:rPr lang="ru-RU" dirty="0" err="1"/>
              <a:t>туралы</a:t>
            </a:r>
            <a:r>
              <a:rPr lang="ru-RU" dirty="0"/>
              <a:t> </a:t>
            </a:r>
            <a:r>
              <a:rPr lang="ru-RU" dirty="0" err="1"/>
              <a:t>заңнамасының</a:t>
            </a:r>
            <a:r>
              <a:rPr lang="ru-RU" dirty="0"/>
              <a:t> </a:t>
            </a:r>
            <a:r>
              <a:rPr lang="ru-RU" dirty="0" err="1"/>
              <a:t>бұзушылықтарын</a:t>
            </a:r>
            <a:r>
              <a:rPr lang="ru-RU" dirty="0"/>
              <a:t> </a:t>
            </a:r>
            <a:r>
              <a:rPr lang="ru-RU" dirty="0" err="1"/>
              <a:t>жою</a:t>
            </a:r>
            <a:r>
              <a:rPr lang="ru-RU" dirty="0"/>
              <a:t> </a:t>
            </a:r>
            <a:r>
              <a:rPr lang="ru-RU" dirty="0" err="1"/>
              <a:t>бойынша</a:t>
            </a:r>
            <a:r>
              <a:rPr lang="ru-RU" dirty="0"/>
              <a:t> не </a:t>
            </a:r>
            <a:r>
              <a:rPr lang="ru-RU" dirty="0" err="1"/>
              <a:t>сыбайлас</a:t>
            </a:r>
            <a:r>
              <a:rPr lang="ru-RU" dirty="0"/>
              <a:t> </a:t>
            </a:r>
            <a:r>
              <a:rPr lang="ru-RU" dirty="0" err="1"/>
              <a:t>жемқорлық</a:t>
            </a:r>
            <a:r>
              <a:rPr lang="ru-RU" dirty="0"/>
              <a:t> </a:t>
            </a:r>
            <a:r>
              <a:rPr lang="ru-RU" dirty="0" err="1"/>
              <a:t>құқық</a:t>
            </a:r>
            <a:r>
              <a:rPr lang="ru-RU" dirty="0"/>
              <a:t> </a:t>
            </a:r>
            <a:r>
              <a:rPr lang="ru-RU" dirty="0" err="1"/>
              <a:t>бұзушылықтар</a:t>
            </a:r>
            <a:r>
              <a:rPr lang="ru-RU" dirty="0"/>
              <a:t> </a:t>
            </a:r>
            <a:r>
              <a:rPr lang="ru-RU" dirty="0" err="1"/>
              <a:t>жасауға</a:t>
            </a:r>
            <a:r>
              <a:rPr lang="ru-RU" dirty="0"/>
              <a:t> </a:t>
            </a:r>
            <a:r>
              <a:rPr lang="ru-RU" dirty="0" err="1"/>
              <a:t>кiнәлi</a:t>
            </a:r>
            <a:r>
              <a:rPr lang="ru-RU" dirty="0"/>
              <a:t>, </a:t>
            </a:r>
            <a:r>
              <a:rPr lang="ru-RU" dirty="0" err="1"/>
              <a:t>өздерiне</a:t>
            </a:r>
            <a:r>
              <a:rPr lang="ru-RU" dirty="0"/>
              <a:t> </a:t>
            </a:r>
            <a:r>
              <a:rPr lang="ru-RU" dirty="0" err="1"/>
              <a:t>бағынысты</a:t>
            </a:r>
            <a:r>
              <a:rPr lang="ru-RU" dirty="0"/>
              <a:t> </a:t>
            </a:r>
            <a:r>
              <a:rPr lang="ru-RU" dirty="0" err="1"/>
              <a:t>адамдарға</a:t>
            </a:r>
            <a:r>
              <a:rPr lang="ru-RU" dirty="0"/>
              <a:t> </a:t>
            </a:r>
            <a:r>
              <a:rPr lang="ru-RU" dirty="0" err="1"/>
              <a:t>қатысты</a:t>
            </a:r>
            <a:r>
              <a:rPr lang="ru-RU" dirty="0"/>
              <a:t> </a:t>
            </a:r>
            <a:r>
              <a:rPr lang="ru-RU" dirty="0" err="1"/>
              <a:t>шаралар</a:t>
            </a:r>
            <a:r>
              <a:rPr lang="ru-RU" dirty="0"/>
              <a:t> </a:t>
            </a:r>
            <a:r>
              <a:rPr lang="ru-RU" dirty="0" err="1"/>
              <a:t>қабылдамауы</a:t>
            </a:r>
            <a:r>
              <a:rPr lang="ru-RU" dirty="0"/>
              <a:t> не </a:t>
            </a:r>
            <a:r>
              <a:rPr lang="ru-RU" dirty="0" err="1"/>
              <a:t>көрсетiлген</a:t>
            </a:r>
            <a:r>
              <a:rPr lang="ru-RU" dirty="0"/>
              <a:t> </a:t>
            </a:r>
            <a:r>
              <a:rPr lang="ru-RU" dirty="0" err="1"/>
              <a:t>шараларды</a:t>
            </a:r>
            <a:r>
              <a:rPr lang="ru-RU" dirty="0"/>
              <a:t> </a:t>
            </a:r>
            <a:r>
              <a:rPr lang="ru-RU" dirty="0" err="1"/>
              <a:t>Қазақстан</a:t>
            </a:r>
            <a:r>
              <a:rPr lang="ru-RU" dirty="0"/>
              <a:t> </a:t>
            </a:r>
            <a:r>
              <a:rPr lang="ru-RU" dirty="0" err="1"/>
              <a:t>Республикасының</a:t>
            </a:r>
            <a:r>
              <a:rPr lang="ru-RU" dirty="0"/>
              <a:t> </a:t>
            </a:r>
            <a:r>
              <a:rPr lang="ru-RU" dirty="0" err="1"/>
              <a:t>сыбайлас</a:t>
            </a:r>
            <a:r>
              <a:rPr lang="ru-RU" dirty="0"/>
              <a:t> </a:t>
            </a:r>
            <a:r>
              <a:rPr lang="ru-RU" dirty="0" err="1"/>
              <a:t>жемқорлыққа</a:t>
            </a:r>
            <a:r>
              <a:rPr lang="ru-RU" dirty="0"/>
              <a:t> </a:t>
            </a:r>
            <a:r>
              <a:rPr lang="ru-RU" dirty="0" err="1"/>
              <a:t>қарсы</a:t>
            </a:r>
            <a:r>
              <a:rPr lang="ru-RU" dirty="0"/>
              <a:t> </a:t>
            </a:r>
            <a:r>
              <a:rPr lang="ru-RU" dirty="0" err="1"/>
              <a:t>іс-қимыл</a:t>
            </a:r>
            <a:r>
              <a:rPr lang="ru-RU" dirty="0"/>
              <a:t> </a:t>
            </a:r>
            <a:r>
              <a:rPr lang="ru-RU" dirty="0" err="1"/>
              <a:t>туралы</a:t>
            </a:r>
            <a:r>
              <a:rPr lang="ru-RU" dirty="0"/>
              <a:t> </a:t>
            </a:r>
            <a:r>
              <a:rPr lang="ru-RU" dirty="0" err="1"/>
              <a:t>заңнамасын</a:t>
            </a:r>
            <a:r>
              <a:rPr lang="ru-RU" dirty="0"/>
              <a:t> </a:t>
            </a:r>
            <a:r>
              <a:rPr lang="ru-RU" dirty="0" err="1"/>
              <a:t>бұза</a:t>
            </a:r>
            <a:r>
              <a:rPr lang="ru-RU" dirty="0"/>
              <a:t> </a:t>
            </a:r>
            <a:r>
              <a:rPr lang="ru-RU" dirty="0" err="1"/>
              <a:t>отырып</a:t>
            </a:r>
            <a:r>
              <a:rPr lang="ru-RU" dirty="0"/>
              <a:t> </a:t>
            </a:r>
            <a:r>
              <a:rPr lang="ru-RU" dirty="0" err="1"/>
              <a:t>қабылдауы</a:t>
            </a:r>
            <a:r>
              <a:rPr lang="ru-RU" dirty="0"/>
              <a:t>, не </a:t>
            </a:r>
            <a:r>
              <a:rPr lang="ru-RU" dirty="0" err="1"/>
              <a:t>кiнәлi</a:t>
            </a:r>
            <a:r>
              <a:rPr lang="ru-RU" dirty="0"/>
              <a:t> </a:t>
            </a:r>
            <a:r>
              <a:rPr lang="ru-RU" dirty="0" err="1"/>
              <a:t>адамдардың</a:t>
            </a:r>
            <a:r>
              <a:rPr lang="ru-RU" dirty="0"/>
              <a:t> </a:t>
            </a:r>
            <a:r>
              <a:rPr lang="ru-RU" dirty="0" err="1"/>
              <a:t>тұрғылықты</a:t>
            </a:r>
            <a:r>
              <a:rPr lang="ru-RU" dirty="0"/>
              <a:t> </a:t>
            </a:r>
            <a:r>
              <a:rPr lang="ru-RU" dirty="0" err="1"/>
              <a:t>жерi</a:t>
            </a:r>
            <a:r>
              <a:rPr lang="ru-RU" dirty="0"/>
              <a:t> </a:t>
            </a:r>
            <a:r>
              <a:rPr lang="ru-RU" dirty="0" err="1"/>
              <a:t>бойынша</a:t>
            </a:r>
            <a:r>
              <a:rPr lang="ru-RU" dirty="0"/>
              <a:t> </a:t>
            </a:r>
            <a:r>
              <a:rPr lang="ru-RU" dirty="0" err="1"/>
              <a:t>мемлекеттiк</a:t>
            </a:r>
            <a:r>
              <a:rPr lang="ru-RU" dirty="0"/>
              <a:t> </a:t>
            </a:r>
            <a:r>
              <a:rPr lang="ru-RU" dirty="0" err="1"/>
              <a:t>кiрiс</a:t>
            </a:r>
            <a:r>
              <a:rPr lang="ru-RU" dirty="0"/>
              <a:t> </a:t>
            </a:r>
            <a:r>
              <a:rPr lang="ru-RU" dirty="0" err="1"/>
              <a:t>органдарына</a:t>
            </a:r>
            <a:r>
              <a:rPr lang="ru-RU" dirty="0"/>
              <a:t> </a:t>
            </a:r>
            <a:r>
              <a:rPr lang="ru-RU" dirty="0" err="1"/>
              <a:t>тиiстi</a:t>
            </a:r>
            <a:r>
              <a:rPr lang="ru-RU" dirty="0"/>
              <a:t> </a:t>
            </a:r>
            <a:r>
              <a:rPr lang="ru-RU" dirty="0" err="1"/>
              <a:t>ақпаратты</a:t>
            </a:r>
            <a:r>
              <a:rPr lang="ru-RU" dirty="0"/>
              <a:t> </a:t>
            </a:r>
            <a:r>
              <a:rPr lang="ru-RU" dirty="0" err="1"/>
              <a:t>ұсынбауы</a:t>
            </a:r>
            <a:r>
              <a:rPr lang="ru-RU" dirty="0"/>
              <a:t> –</a:t>
            </a:r>
          </a:p>
          <a:p>
            <a:pPr fontAlgn="base"/>
            <a:r>
              <a:rPr lang="ru-RU" dirty="0"/>
              <a:t>      </a:t>
            </a:r>
            <a:r>
              <a:rPr lang="ru-RU" dirty="0" err="1"/>
              <a:t>бір</a:t>
            </a:r>
            <a:r>
              <a:rPr lang="ru-RU" dirty="0"/>
              <a:t> </a:t>
            </a:r>
            <a:r>
              <a:rPr lang="ru-RU" dirty="0" err="1"/>
              <a:t>жүз</a:t>
            </a:r>
            <a:r>
              <a:rPr lang="ru-RU" dirty="0"/>
              <a:t> </a:t>
            </a:r>
            <a:r>
              <a:rPr lang="ru-RU" dirty="0" err="1"/>
              <a:t>айлық</a:t>
            </a:r>
            <a:r>
              <a:rPr lang="ru-RU" dirty="0"/>
              <a:t> </a:t>
            </a:r>
            <a:r>
              <a:rPr lang="ru-RU" dirty="0" err="1"/>
              <a:t>есептік</a:t>
            </a:r>
            <a:r>
              <a:rPr lang="ru-RU" dirty="0"/>
              <a:t> </a:t>
            </a:r>
            <a:r>
              <a:rPr lang="ru-RU" dirty="0" err="1"/>
              <a:t>көрсеткіш</a:t>
            </a:r>
            <a:r>
              <a:rPr lang="ru-RU" dirty="0"/>
              <a:t> </a:t>
            </a:r>
            <a:r>
              <a:rPr lang="ru-RU" dirty="0" err="1"/>
              <a:t>мөлшерінде</a:t>
            </a:r>
            <a:r>
              <a:rPr lang="ru-RU" dirty="0"/>
              <a:t> </a:t>
            </a:r>
            <a:r>
              <a:rPr lang="ru-RU" dirty="0" err="1"/>
              <a:t>айыппұл</a:t>
            </a:r>
            <a:r>
              <a:rPr lang="ru-RU" dirty="0"/>
              <a:t> </a:t>
            </a:r>
            <a:r>
              <a:rPr lang="ru-RU" dirty="0" err="1"/>
              <a:t>салуға</a:t>
            </a:r>
            <a:r>
              <a:rPr lang="ru-RU" dirty="0"/>
              <a:t> </a:t>
            </a:r>
            <a:r>
              <a:rPr lang="ru-RU" dirty="0" err="1"/>
              <a:t>әкеп</a:t>
            </a:r>
            <a:r>
              <a:rPr lang="ru-RU" dirty="0"/>
              <a:t> </a:t>
            </a:r>
            <a:r>
              <a:rPr lang="ru-RU" dirty="0" err="1"/>
              <a:t>соғады</a:t>
            </a:r>
            <a:r>
              <a:rPr lang="ru-RU" dirty="0" smtClean="0"/>
              <a:t>.</a:t>
            </a:r>
            <a:endParaRPr lang="kk-KZ" dirty="0"/>
          </a:p>
          <a:p>
            <a:endParaRPr lang="ru-RU" dirty="0"/>
          </a:p>
        </p:txBody>
      </p:sp>
    </p:spTree>
    <p:extLst>
      <p:ext uri="{BB962C8B-B14F-4D97-AF65-F5344CB8AC3E}">
        <p14:creationId xmlns:p14="http://schemas.microsoft.com/office/powerpoint/2010/main" val="11462155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365126"/>
            <a:ext cx="9869490" cy="1028246"/>
          </a:xfrm>
        </p:spPr>
        <p:txBody>
          <a:bodyPr>
            <a:noAutofit/>
          </a:bodyPr>
          <a:lstStyle/>
          <a:p>
            <a:r>
              <a:rPr lang="ru-RU" sz="3600" b="1" dirty="0" err="1">
                <a:solidFill>
                  <a:srgbClr val="4472C4">
                    <a:lumMod val="50000"/>
                  </a:srgbClr>
                </a:solidFill>
              </a:rPr>
              <a:t>Сыбайлас</a:t>
            </a:r>
            <a:r>
              <a:rPr lang="ru-RU" sz="3600" b="1" dirty="0">
                <a:solidFill>
                  <a:srgbClr val="4472C4">
                    <a:lumMod val="50000"/>
                  </a:srgbClr>
                </a:solidFill>
              </a:rPr>
              <a:t> </a:t>
            </a:r>
            <a:r>
              <a:rPr lang="ru-RU" sz="3600" b="1" dirty="0" err="1">
                <a:solidFill>
                  <a:srgbClr val="4472C4">
                    <a:lumMod val="50000"/>
                  </a:srgbClr>
                </a:solidFill>
              </a:rPr>
              <a:t>жемқорлық</a:t>
            </a:r>
            <a:r>
              <a:rPr lang="ru-RU" sz="3600" b="1" dirty="0">
                <a:solidFill>
                  <a:srgbClr val="4472C4">
                    <a:lumMod val="50000"/>
                  </a:srgbClr>
                </a:solidFill>
              </a:rPr>
              <a:t> </a:t>
            </a:r>
            <a:r>
              <a:rPr lang="ru-RU" sz="3600" b="1" dirty="0" err="1">
                <a:solidFill>
                  <a:srgbClr val="4472C4">
                    <a:lumMod val="50000"/>
                  </a:srgbClr>
                </a:solidFill>
              </a:rPr>
              <a:t>құқық</a:t>
            </a:r>
            <a:r>
              <a:rPr lang="ru-RU" sz="3600" b="1" dirty="0">
                <a:solidFill>
                  <a:srgbClr val="4472C4">
                    <a:lumMod val="50000"/>
                  </a:srgbClr>
                </a:solidFill>
              </a:rPr>
              <a:t> </a:t>
            </a:r>
            <a:r>
              <a:rPr lang="ru-RU" sz="3600" b="1" dirty="0" err="1">
                <a:solidFill>
                  <a:srgbClr val="4472C4">
                    <a:lumMod val="50000"/>
                  </a:srgbClr>
                </a:solidFill>
              </a:rPr>
              <a:t>бұзушылық</a:t>
            </a:r>
            <a:r>
              <a:rPr lang="ru-RU" sz="3600" b="1" dirty="0">
                <a:solidFill>
                  <a:srgbClr val="4472C4">
                    <a:lumMod val="50000"/>
                  </a:srgbClr>
                </a:solidFill>
              </a:rPr>
              <a:t> </a:t>
            </a:r>
            <a:r>
              <a:rPr lang="ru-RU" sz="3600" b="1" dirty="0" err="1">
                <a:solidFill>
                  <a:srgbClr val="4472C4">
                    <a:lumMod val="50000"/>
                  </a:srgbClr>
                </a:solidFill>
              </a:rPr>
              <a:t>қалай</a:t>
            </a:r>
            <a:r>
              <a:rPr lang="ru-RU" sz="3600" b="1" dirty="0">
                <a:solidFill>
                  <a:srgbClr val="4472C4">
                    <a:lumMod val="50000"/>
                  </a:srgbClr>
                </a:solidFill>
              </a:rPr>
              <a:t> </a:t>
            </a:r>
            <a:r>
              <a:rPr lang="ru-RU" sz="3600" b="1" dirty="0" err="1">
                <a:solidFill>
                  <a:srgbClr val="4472C4">
                    <a:lumMod val="50000"/>
                  </a:srgbClr>
                </a:solidFill>
              </a:rPr>
              <a:t>жазаланады</a:t>
            </a:r>
            <a:endParaRPr lang="ru-RU" sz="3600" b="1" dirty="0">
              <a:solidFill>
                <a:srgbClr val="4472C4">
                  <a:lumMod val="50000"/>
                </a:srgbClr>
              </a:solidFill>
            </a:endParaRPr>
          </a:p>
        </p:txBody>
      </p:sp>
      <p:sp>
        <p:nvSpPr>
          <p:cNvPr id="3" name="Content Placeholder 2"/>
          <p:cNvSpPr>
            <a:spLocks noGrp="1"/>
          </p:cNvSpPr>
          <p:nvPr>
            <p:ph idx="1"/>
          </p:nvPr>
        </p:nvSpPr>
        <p:spPr>
          <a:xfrm>
            <a:off x="1484310" y="1681019"/>
            <a:ext cx="10018713" cy="4442690"/>
          </a:xfrm>
        </p:spPr>
        <p:txBody>
          <a:bodyPr>
            <a:normAutofit/>
          </a:bodyPr>
          <a:lstStyle/>
          <a:p>
            <a:pPr marL="0" indent="0" fontAlgn="base">
              <a:buNone/>
            </a:pPr>
            <a:r>
              <a:rPr lang="ru-RU" b="1" dirty="0" err="1"/>
              <a:t>Әкімшілік</a:t>
            </a:r>
            <a:r>
              <a:rPr lang="ru-RU" b="1" dirty="0"/>
              <a:t> </a:t>
            </a:r>
            <a:r>
              <a:rPr lang="ru-RU" b="1" dirty="0" err="1"/>
              <a:t>құқық</a:t>
            </a:r>
            <a:r>
              <a:rPr lang="ru-RU" b="1" dirty="0"/>
              <a:t> </a:t>
            </a:r>
            <a:r>
              <a:rPr lang="ru-RU" b="1" dirty="0" err="1"/>
              <a:t>бұзушылықтар</a:t>
            </a:r>
            <a:r>
              <a:rPr lang="ru-RU" b="1" dirty="0"/>
              <a:t> </a:t>
            </a:r>
            <a:r>
              <a:rPr lang="ru-RU" b="1" dirty="0" err="1"/>
              <a:t>туралы</a:t>
            </a:r>
            <a:r>
              <a:rPr lang="ru-RU" b="1" dirty="0"/>
              <a:t> </a:t>
            </a:r>
            <a:r>
              <a:rPr lang="ru-RU" b="1" dirty="0" smtClean="0"/>
              <a:t>кодекс 681-бап</a:t>
            </a:r>
            <a:r>
              <a:rPr lang="ru-RU" b="1" dirty="0"/>
              <a:t>. </a:t>
            </a:r>
            <a:r>
              <a:rPr lang="ru-RU" b="1" dirty="0" err="1"/>
              <a:t>Бұрын</a:t>
            </a:r>
            <a:r>
              <a:rPr lang="ru-RU" b="1" dirty="0"/>
              <a:t> </a:t>
            </a:r>
            <a:r>
              <a:rPr lang="ru-RU" b="1" dirty="0" err="1"/>
              <a:t>сыбайлас</a:t>
            </a:r>
            <a:r>
              <a:rPr lang="ru-RU" b="1" dirty="0"/>
              <a:t> </a:t>
            </a:r>
            <a:r>
              <a:rPr lang="ru-RU" b="1" dirty="0" err="1"/>
              <a:t>жемқорлық</a:t>
            </a:r>
            <a:r>
              <a:rPr lang="ru-RU" b="1" dirty="0"/>
              <a:t> </a:t>
            </a:r>
            <a:r>
              <a:rPr lang="ru-RU" b="1" dirty="0" err="1"/>
              <a:t>қылмыс</a:t>
            </a:r>
            <a:r>
              <a:rPr lang="ru-RU" b="1" dirty="0"/>
              <a:t> </a:t>
            </a:r>
            <a:r>
              <a:rPr lang="ru-RU" b="1" dirty="0" err="1"/>
              <a:t>жасаған</a:t>
            </a:r>
            <a:r>
              <a:rPr lang="ru-RU" b="1" dirty="0"/>
              <a:t> </a:t>
            </a:r>
            <a:r>
              <a:rPr lang="ru-RU" b="1" dirty="0" err="1"/>
              <a:t>адамдарды</a:t>
            </a:r>
            <a:r>
              <a:rPr lang="ru-RU" b="1" dirty="0"/>
              <a:t> </a:t>
            </a:r>
            <a:r>
              <a:rPr lang="ru-RU" b="1" dirty="0" err="1"/>
              <a:t>жұмысқа</a:t>
            </a:r>
            <a:r>
              <a:rPr lang="ru-RU" b="1" dirty="0"/>
              <a:t> </a:t>
            </a:r>
            <a:r>
              <a:rPr lang="ru-RU" b="1" dirty="0" err="1"/>
              <a:t>қабылдау</a:t>
            </a:r>
            <a:endParaRPr lang="ru-RU" dirty="0"/>
          </a:p>
          <a:p>
            <a:pPr fontAlgn="base"/>
            <a:r>
              <a:rPr lang="ru-RU" dirty="0"/>
              <a:t>      </a:t>
            </a:r>
            <a:r>
              <a:rPr lang="ru-RU" dirty="0" err="1"/>
              <a:t>Мемлекеттiк</a:t>
            </a:r>
            <a:r>
              <a:rPr lang="ru-RU" dirty="0"/>
              <a:t> </a:t>
            </a:r>
            <a:r>
              <a:rPr lang="ru-RU" dirty="0" err="1"/>
              <a:t>органдар</a:t>
            </a:r>
            <a:r>
              <a:rPr lang="ru-RU" dirty="0"/>
              <a:t>, </a:t>
            </a:r>
            <a:r>
              <a:rPr lang="ru-RU" dirty="0" err="1"/>
              <a:t>мекемелер</a:t>
            </a:r>
            <a:r>
              <a:rPr lang="ru-RU" dirty="0"/>
              <a:t> мен </a:t>
            </a:r>
            <a:r>
              <a:rPr lang="ru-RU" dirty="0" err="1"/>
              <a:t>кәсiпорындар</a:t>
            </a:r>
            <a:r>
              <a:rPr lang="ru-RU" dirty="0"/>
              <a:t> </a:t>
            </a:r>
            <a:r>
              <a:rPr lang="ru-RU" dirty="0" err="1"/>
              <a:t>басшысының</a:t>
            </a:r>
            <a:r>
              <a:rPr lang="ru-RU" dirty="0"/>
              <a:t> не </a:t>
            </a:r>
            <a:r>
              <a:rPr lang="ru-RU" dirty="0" err="1"/>
              <a:t>ұлттық</a:t>
            </a:r>
            <a:r>
              <a:rPr lang="ru-RU" dirty="0"/>
              <a:t> </a:t>
            </a:r>
            <a:r>
              <a:rPr lang="ru-RU" dirty="0" err="1"/>
              <a:t>компаниялар</a:t>
            </a:r>
            <a:r>
              <a:rPr lang="ru-RU" dirty="0"/>
              <a:t>, </a:t>
            </a:r>
            <a:r>
              <a:rPr lang="ru-RU" dirty="0" err="1"/>
              <a:t>ұлттық</a:t>
            </a:r>
            <a:r>
              <a:rPr lang="ru-RU" dirty="0"/>
              <a:t> </a:t>
            </a:r>
            <a:r>
              <a:rPr lang="ru-RU" dirty="0" err="1"/>
              <a:t>басқарушы</a:t>
            </a:r>
            <a:r>
              <a:rPr lang="ru-RU" dirty="0"/>
              <a:t> </a:t>
            </a:r>
            <a:r>
              <a:rPr lang="ru-RU" dirty="0" err="1"/>
              <a:t>холдингтер</a:t>
            </a:r>
            <a:r>
              <a:rPr lang="ru-RU" dirty="0"/>
              <a:t>, </a:t>
            </a:r>
            <a:r>
              <a:rPr lang="ru-RU" dirty="0" err="1"/>
              <a:t>ұлттық</a:t>
            </a:r>
            <a:r>
              <a:rPr lang="ru-RU" dirty="0"/>
              <a:t> </a:t>
            </a:r>
            <a:r>
              <a:rPr lang="ru-RU" dirty="0" err="1"/>
              <a:t>холдингтер</a:t>
            </a:r>
            <a:r>
              <a:rPr lang="ru-RU" dirty="0"/>
              <a:t>, </a:t>
            </a:r>
            <a:r>
              <a:rPr lang="ru-RU" dirty="0" err="1"/>
              <a:t>ұлттық</a:t>
            </a:r>
            <a:r>
              <a:rPr lang="ru-RU" dirty="0"/>
              <a:t> даму </a:t>
            </a:r>
            <a:r>
              <a:rPr lang="ru-RU" dirty="0" err="1"/>
              <a:t>институттары</a:t>
            </a:r>
            <a:r>
              <a:rPr lang="ru-RU" dirty="0"/>
              <a:t>, </a:t>
            </a:r>
            <a:r>
              <a:rPr lang="ru-RU" dirty="0" err="1"/>
              <a:t>сондай-ақ</a:t>
            </a:r>
            <a:r>
              <a:rPr lang="ru-RU" dirty="0"/>
              <a:t> </a:t>
            </a:r>
            <a:r>
              <a:rPr lang="ru-RU" dirty="0" err="1"/>
              <a:t>олардың</a:t>
            </a:r>
            <a:r>
              <a:rPr lang="ru-RU" dirty="0"/>
              <a:t> </a:t>
            </a:r>
            <a:r>
              <a:rPr lang="ru-RU" dirty="0" err="1"/>
              <a:t>еншiлес</a:t>
            </a:r>
            <a:r>
              <a:rPr lang="ru-RU" dirty="0"/>
              <a:t> </a:t>
            </a:r>
            <a:r>
              <a:rPr lang="ru-RU" dirty="0" err="1"/>
              <a:t>ұйымдары</a:t>
            </a:r>
            <a:r>
              <a:rPr lang="ru-RU" dirty="0"/>
              <a:t> </a:t>
            </a:r>
            <a:r>
              <a:rPr lang="ru-RU" dirty="0" err="1"/>
              <a:t>басшысының</a:t>
            </a:r>
            <a:r>
              <a:rPr lang="ru-RU" dirty="0"/>
              <a:t> </a:t>
            </a:r>
            <a:r>
              <a:rPr lang="ru-RU" dirty="0" err="1"/>
              <a:t>бұрын</a:t>
            </a:r>
            <a:r>
              <a:rPr lang="ru-RU" dirty="0"/>
              <a:t> </a:t>
            </a:r>
            <a:r>
              <a:rPr lang="ru-RU" dirty="0" err="1"/>
              <a:t>сыбайлас</a:t>
            </a:r>
            <a:r>
              <a:rPr lang="ru-RU" dirty="0"/>
              <a:t> </a:t>
            </a:r>
            <a:r>
              <a:rPr lang="ru-RU" dirty="0" err="1"/>
              <a:t>жемқорлық</a:t>
            </a:r>
            <a:r>
              <a:rPr lang="ru-RU" dirty="0"/>
              <a:t> </a:t>
            </a:r>
            <a:r>
              <a:rPr lang="ru-RU" dirty="0" err="1"/>
              <a:t>қылмыс</a:t>
            </a:r>
            <a:r>
              <a:rPr lang="ru-RU" dirty="0"/>
              <a:t> </a:t>
            </a:r>
            <a:r>
              <a:rPr lang="ru-RU" dirty="0" err="1"/>
              <a:t>жасаған</a:t>
            </a:r>
            <a:r>
              <a:rPr lang="ru-RU" dirty="0"/>
              <a:t> </a:t>
            </a:r>
            <a:r>
              <a:rPr lang="ru-RU" dirty="0" err="1"/>
              <a:t>адамдарды</a:t>
            </a:r>
            <a:r>
              <a:rPr lang="ru-RU" dirty="0"/>
              <a:t> </a:t>
            </a:r>
            <a:r>
              <a:rPr lang="ru-RU" dirty="0" err="1"/>
              <a:t>жұмысқа</a:t>
            </a:r>
            <a:r>
              <a:rPr lang="ru-RU" dirty="0"/>
              <a:t> </a:t>
            </a:r>
            <a:r>
              <a:rPr lang="ru-RU" dirty="0" err="1"/>
              <a:t>қабылдауы</a:t>
            </a:r>
            <a:r>
              <a:rPr lang="ru-RU" dirty="0"/>
              <a:t> –</a:t>
            </a:r>
          </a:p>
          <a:p>
            <a:pPr fontAlgn="base"/>
            <a:r>
              <a:rPr lang="ru-RU" dirty="0"/>
              <a:t>      </a:t>
            </a:r>
            <a:r>
              <a:rPr lang="ru-RU" dirty="0" err="1"/>
              <a:t>бір</a:t>
            </a:r>
            <a:r>
              <a:rPr lang="ru-RU" dirty="0"/>
              <a:t> </a:t>
            </a:r>
            <a:r>
              <a:rPr lang="ru-RU" dirty="0" err="1"/>
              <a:t>жүз</a:t>
            </a:r>
            <a:r>
              <a:rPr lang="ru-RU" dirty="0"/>
              <a:t> </a:t>
            </a:r>
            <a:r>
              <a:rPr lang="ru-RU" dirty="0" err="1"/>
              <a:t>айлық</a:t>
            </a:r>
            <a:r>
              <a:rPr lang="ru-RU" dirty="0"/>
              <a:t> </a:t>
            </a:r>
            <a:r>
              <a:rPr lang="ru-RU" dirty="0" err="1"/>
              <a:t>есептiк</a:t>
            </a:r>
            <a:r>
              <a:rPr lang="ru-RU" dirty="0"/>
              <a:t> </a:t>
            </a:r>
            <a:r>
              <a:rPr lang="ru-RU" dirty="0" err="1"/>
              <a:t>көрсеткiш</a:t>
            </a:r>
            <a:r>
              <a:rPr lang="ru-RU" dirty="0"/>
              <a:t> </a:t>
            </a:r>
            <a:r>
              <a:rPr lang="ru-RU" dirty="0" err="1"/>
              <a:t>мөлшерiнде</a:t>
            </a:r>
            <a:r>
              <a:rPr lang="ru-RU" dirty="0"/>
              <a:t> </a:t>
            </a:r>
            <a:r>
              <a:rPr lang="ru-RU" dirty="0" err="1"/>
              <a:t>айыппұл</a:t>
            </a:r>
            <a:r>
              <a:rPr lang="ru-RU" dirty="0"/>
              <a:t> </a:t>
            </a:r>
            <a:r>
              <a:rPr lang="ru-RU" dirty="0" err="1"/>
              <a:t>салуға</a:t>
            </a:r>
            <a:r>
              <a:rPr lang="ru-RU" dirty="0"/>
              <a:t> </a:t>
            </a:r>
            <a:r>
              <a:rPr lang="ru-RU" dirty="0" err="1"/>
              <a:t>әкеп</a:t>
            </a:r>
            <a:r>
              <a:rPr lang="ru-RU" dirty="0"/>
              <a:t> </a:t>
            </a:r>
            <a:r>
              <a:rPr lang="ru-RU" dirty="0" err="1"/>
              <a:t>соғады</a:t>
            </a:r>
            <a:r>
              <a:rPr lang="ru-RU" dirty="0" smtClean="0"/>
              <a:t>.</a:t>
            </a:r>
            <a:endParaRPr lang="ru-RU" dirty="0"/>
          </a:p>
        </p:txBody>
      </p:sp>
    </p:spTree>
    <p:extLst>
      <p:ext uri="{BB962C8B-B14F-4D97-AF65-F5344CB8AC3E}">
        <p14:creationId xmlns:p14="http://schemas.microsoft.com/office/powerpoint/2010/main" val="40558020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1601"/>
            <a:ext cx="12103510" cy="940268"/>
          </a:xfrm>
        </p:spPr>
        <p:txBody>
          <a:bodyPr>
            <a:noAutofit/>
          </a:bodyPr>
          <a:lstStyle/>
          <a:p>
            <a:r>
              <a:rPr lang="kk-KZ" sz="3600" b="1" dirty="0">
                <a:solidFill>
                  <a:srgbClr val="4472C4">
                    <a:lumMod val="50000"/>
                  </a:srgbClr>
                </a:solidFill>
              </a:rPr>
              <a:t>Семинар барысында келесі </a:t>
            </a:r>
            <a:br>
              <a:rPr lang="kk-KZ" sz="3600" b="1" dirty="0">
                <a:solidFill>
                  <a:srgbClr val="4472C4">
                    <a:lumMod val="50000"/>
                  </a:srgbClr>
                </a:solidFill>
              </a:rPr>
            </a:br>
            <a:r>
              <a:rPr lang="kk-KZ" sz="3600" b="1" dirty="0">
                <a:solidFill>
                  <a:srgbClr val="4472C4">
                    <a:lumMod val="50000"/>
                  </a:srgbClr>
                </a:solidFill>
              </a:rPr>
              <a:t>жаңа білім алуға мақсат қойылады</a:t>
            </a:r>
            <a:endParaRPr lang="ru-RU" sz="3600" b="1" dirty="0">
              <a:solidFill>
                <a:srgbClr val="4472C4">
                  <a:lumMod val="50000"/>
                </a:srgbClr>
              </a:solidFill>
            </a:endParaRPr>
          </a:p>
        </p:txBody>
      </p:sp>
      <p:sp>
        <p:nvSpPr>
          <p:cNvPr id="3" name="Content Placeholder 2"/>
          <p:cNvSpPr>
            <a:spLocks noGrp="1"/>
          </p:cNvSpPr>
          <p:nvPr>
            <p:ph idx="1"/>
          </p:nvPr>
        </p:nvSpPr>
        <p:spPr>
          <a:xfrm>
            <a:off x="1424539" y="1330036"/>
            <a:ext cx="10334841" cy="5527963"/>
          </a:xfrm>
        </p:spPr>
        <p:txBody>
          <a:bodyPr>
            <a:normAutofit/>
          </a:bodyPr>
          <a:lstStyle/>
          <a:p>
            <a:r>
              <a:rPr lang="kk-KZ" dirty="0" smtClean="0"/>
              <a:t>Қазақстан </a:t>
            </a:r>
            <a:r>
              <a:rPr lang="kk-KZ" dirty="0"/>
              <a:t>Республикасының сыбайлас жемқорлыққа қарсы іс-қимыл жөніндегі заңнамалық </a:t>
            </a:r>
            <a:r>
              <a:rPr lang="kk-KZ" dirty="0" smtClean="0"/>
              <a:t>базасы</a:t>
            </a:r>
            <a:r>
              <a:rPr lang="kk-KZ" dirty="0"/>
              <a:t>;</a:t>
            </a:r>
            <a:endParaRPr lang="kk-KZ" dirty="0" smtClean="0"/>
          </a:p>
          <a:p>
            <a:r>
              <a:rPr lang="en-US" dirty="0"/>
              <a:t>C</a:t>
            </a:r>
            <a:r>
              <a:rPr lang="kk-KZ" dirty="0" smtClean="0"/>
              <a:t>ыбайлас </a:t>
            </a:r>
            <a:r>
              <a:rPr lang="kk-KZ" dirty="0"/>
              <a:t>жемқорлыққа қарсы іс-қимыл саласындағы, оның ішінде квазимемлекеттік сектордағы соңғы заңнамалық инновациялар;</a:t>
            </a:r>
            <a:endParaRPr lang="ru-RU" dirty="0" smtClean="0">
              <a:effectLst/>
            </a:endParaRPr>
          </a:p>
          <a:p>
            <a:r>
              <a:rPr lang="kk-KZ" dirty="0" smtClean="0"/>
              <a:t> </a:t>
            </a:r>
            <a:r>
              <a:rPr lang="en-US" dirty="0"/>
              <a:t>ISO 37001 </a:t>
            </a:r>
            <a:r>
              <a:rPr lang="ru-RU" dirty="0" err="1"/>
              <a:t>мақсаттарын</a:t>
            </a:r>
            <a:r>
              <a:rPr lang="ru-RU" dirty="0"/>
              <a:t>, </a:t>
            </a:r>
            <a:r>
              <a:rPr lang="ru-RU" dirty="0" err="1"/>
              <a:t>мазмұнын</a:t>
            </a:r>
            <a:r>
              <a:rPr lang="ru-RU" dirty="0"/>
              <a:t> </a:t>
            </a:r>
            <a:r>
              <a:rPr lang="ru-RU" dirty="0" err="1"/>
              <a:t>және</a:t>
            </a:r>
            <a:r>
              <a:rPr lang="ru-RU" dirty="0"/>
              <a:t> ҚР </a:t>
            </a:r>
            <a:r>
              <a:rPr lang="ru-RU" dirty="0" err="1"/>
              <a:t>заңнамалық</a:t>
            </a:r>
            <a:r>
              <a:rPr lang="ru-RU" dirty="0"/>
              <a:t> </a:t>
            </a:r>
            <a:r>
              <a:rPr lang="ru-RU" dirty="0" err="1"/>
              <a:t>базасымен</a:t>
            </a:r>
            <a:r>
              <a:rPr lang="ru-RU" dirty="0"/>
              <a:t> </a:t>
            </a:r>
            <a:r>
              <a:rPr lang="ru-RU" dirty="0" err="1" smtClean="0"/>
              <a:t>қатынасын</a:t>
            </a:r>
            <a:r>
              <a:rPr lang="ru-RU" dirty="0" smtClean="0"/>
              <a:t> </a:t>
            </a:r>
            <a:r>
              <a:rPr lang="ru-RU" dirty="0" err="1"/>
              <a:t>анықтау</a:t>
            </a:r>
            <a:r>
              <a:rPr lang="ru-RU" dirty="0"/>
              <a:t>;</a:t>
            </a:r>
          </a:p>
          <a:p>
            <a:r>
              <a:rPr lang="en-US" dirty="0"/>
              <a:t>ISO 37001 </a:t>
            </a:r>
            <a:r>
              <a:rPr lang="ru-RU" dirty="0" err="1"/>
              <a:t>негізінде</a:t>
            </a:r>
            <a:r>
              <a:rPr lang="ru-RU" dirty="0"/>
              <a:t> СҚМЖ </a:t>
            </a:r>
            <a:r>
              <a:rPr lang="ru-RU" dirty="0" err="1"/>
              <a:t>қандай</a:t>
            </a:r>
            <a:r>
              <a:rPr lang="ru-RU" dirty="0"/>
              <a:t> </a:t>
            </a:r>
            <a:r>
              <a:rPr lang="ru-RU" dirty="0" err="1"/>
              <a:t>компоненттерден</a:t>
            </a:r>
            <a:r>
              <a:rPr lang="ru-RU" dirty="0"/>
              <a:t> </a:t>
            </a:r>
            <a:r>
              <a:rPr lang="ru-RU" dirty="0" err="1" smtClean="0"/>
              <a:t>тұратынын</a:t>
            </a:r>
            <a:r>
              <a:rPr lang="ru-RU" dirty="0" smtClean="0"/>
              <a:t>, </a:t>
            </a:r>
            <a:r>
              <a:rPr lang="ru-RU" dirty="0" err="1" smtClean="0"/>
              <a:t>қалай</a:t>
            </a:r>
            <a:r>
              <a:rPr lang="ru-RU" dirty="0" smtClean="0"/>
              <a:t> </a:t>
            </a:r>
            <a:r>
              <a:rPr lang="ru-RU" dirty="0" err="1"/>
              <a:t>жұмыс</a:t>
            </a:r>
            <a:r>
              <a:rPr lang="ru-RU" dirty="0"/>
              <a:t> </a:t>
            </a:r>
            <a:r>
              <a:rPr lang="ru-RU" dirty="0" err="1"/>
              <a:t>істейтінін</a:t>
            </a:r>
            <a:r>
              <a:rPr lang="ru-RU" dirty="0"/>
              <a:t> </a:t>
            </a:r>
            <a:r>
              <a:rPr lang="ru-RU" dirty="0" err="1"/>
              <a:t>және</a:t>
            </a:r>
            <a:r>
              <a:rPr lang="ru-RU" dirty="0"/>
              <a:t> </a:t>
            </a:r>
            <a:r>
              <a:rPr lang="ru-RU" dirty="0" err="1"/>
              <a:t>оның</a:t>
            </a:r>
            <a:r>
              <a:rPr lang="ru-RU" dirty="0"/>
              <a:t> </a:t>
            </a:r>
            <a:r>
              <a:rPr lang="ru-RU" dirty="0" err="1"/>
              <a:t>негізгі</a:t>
            </a:r>
            <a:r>
              <a:rPr lang="ru-RU" dirty="0"/>
              <a:t> </a:t>
            </a:r>
            <a:r>
              <a:rPr lang="ru-RU" dirty="0" err="1"/>
              <a:t>процестерін</a:t>
            </a:r>
            <a:r>
              <a:rPr lang="ru-RU" dirty="0"/>
              <a:t> </a:t>
            </a:r>
            <a:r>
              <a:rPr lang="ru-RU" dirty="0" err="1"/>
              <a:t>талдау</a:t>
            </a:r>
            <a:r>
              <a:rPr lang="ru-RU" dirty="0"/>
              <a:t>;</a:t>
            </a:r>
          </a:p>
          <a:p>
            <a:r>
              <a:rPr lang="kk-KZ" dirty="0"/>
              <a:t>Ы</a:t>
            </a:r>
            <a:r>
              <a:rPr lang="kk-KZ" dirty="0" smtClean="0"/>
              <a:t>қтимал </a:t>
            </a:r>
            <a:r>
              <a:rPr lang="kk-KZ" dirty="0"/>
              <a:t>сыбайлас жемқорлық тәуекелдері, мүдделер қақтығысын шешу</a:t>
            </a:r>
            <a:r>
              <a:rPr lang="en-US" dirty="0"/>
              <a:t> </a:t>
            </a:r>
            <a:r>
              <a:rPr lang="kk-KZ" dirty="0"/>
              <a:t>және басқа да </a:t>
            </a:r>
            <a:r>
              <a:rPr lang="kk-KZ" dirty="0" smtClean="0"/>
              <a:t>мәселелер</a:t>
            </a:r>
            <a:r>
              <a:rPr lang="kk-KZ" dirty="0"/>
              <a:t>;</a:t>
            </a:r>
            <a:endParaRPr lang="ru-RU" dirty="0"/>
          </a:p>
          <a:p>
            <a:r>
              <a:rPr lang="kk-KZ" dirty="0"/>
              <a:t>С</a:t>
            </a:r>
            <a:r>
              <a:rPr lang="kk-KZ" dirty="0" smtClean="0"/>
              <a:t>ыбайлас </a:t>
            </a:r>
            <a:r>
              <a:rPr lang="kk-KZ" dirty="0"/>
              <a:t>жемқорлыққа қарсы іс-қимылдың заманауи </a:t>
            </a:r>
            <a:r>
              <a:rPr lang="kk-KZ" dirty="0" smtClean="0"/>
              <a:t>шаралары.</a:t>
            </a:r>
            <a:endParaRPr lang="ru-RU" dirty="0"/>
          </a:p>
        </p:txBody>
      </p:sp>
    </p:spTree>
    <p:extLst>
      <p:ext uri="{BB962C8B-B14F-4D97-AF65-F5344CB8AC3E}">
        <p14:creationId xmlns:p14="http://schemas.microsoft.com/office/powerpoint/2010/main" val="29099032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7891" y="184727"/>
            <a:ext cx="10180451" cy="679204"/>
          </a:xfrm>
        </p:spPr>
        <p:txBody>
          <a:bodyPr>
            <a:noAutofit/>
          </a:bodyPr>
          <a:lstStyle/>
          <a:p>
            <a:r>
              <a:rPr lang="ru-RU" sz="2800" b="1" dirty="0" err="1">
                <a:solidFill>
                  <a:srgbClr val="4472C4">
                    <a:lumMod val="50000"/>
                  </a:srgbClr>
                </a:solidFill>
              </a:rPr>
              <a:t>Сыбайлас</a:t>
            </a:r>
            <a:r>
              <a:rPr lang="ru-RU" sz="2800" b="1" dirty="0">
                <a:solidFill>
                  <a:srgbClr val="4472C4">
                    <a:lumMod val="50000"/>
                  </a:srgbClr>
                </a:solidFill>
              </a:rPr>
              <a:t> </a:t>
            </a:r>
            <a:r>
              <a:rPr lang="ru-RU" sz="2800" b="1" dirty="0" err="1">
                <a:solidFill>
                  <a:srgbClr val="4472C4">
                    <a:lumMod val="50000"/>
                  </a:srgbClr>
                </a:solidFill>
              </a:rPr>
              <a:t>жемқорлыққа</a:t>
            </a:r>
            <a:r>
              <a:rPr lang="ru-RU" sz="2800" b="1" dirty="0">
                <a:solidFill>
                  <a:srgbClr val="4472C4">
                    <a:lumMod val="50000"/>
                  </a:srgbClr>
                </a:solidFill>
              </a:rPr>
              <a:t> </a:t>
            </a:r>
            <a:r>
              <a:rPr lang="ru-RU" sz="2800" b="1" dirty="0" err="1">
                <a:solidFill>
                  <a:srgbClr val="4472C4">
                    <a:lumMod val="50000"/>
                  </a:srgbClr>
                </a:solidFill>
              </a:rPr>
              <a:t>қарсы</a:t>
            </a:r>
            <a:r>
              <a:rPr lang="ru-RU" sz="2800" b="1" dirty="0">
                <a:solidFill>
                  <a:srgbClr val="4472C4">
                    <a:lumMod val="50000"/>
                  </a:srgbClr>
                </a:solidFill>
              </a:rPr>
              <a:t> </a:t>
            </a:r>
            <a:r>
              <a:rPr lang="ru-RU" sz="2800" b="1" dirty="0" err="1">
                <a:solidFill>
                  <a:srgbClr val="4472C4">
                    <a:lumMod val="50000"/>
                  </a:srgbClr>
                </a:solidFill>
              </a:rPr>
              <a:t>іс</a:t>
            </a:r>
            <a:r>
              <a:rPr lang="ru-RU" sz="2800" b="1" dirty="0">
                <a:solidFill>
                  <a:srgbClr val="4472C4">
                    <a:lumMod val="50000"/>
                  </a:srgbClr>
                </a:solidFill>
              </a:rPr>
              <a:t> </a:t>
            </a:r>
            <a:r>
              <a:rPr lang="ru-RU" sz="2800" b="1" dirty="0" err="1">
                <a:solidFill>
                  <a:srgbClr val="4472C4">
                    <a:lumMod val="50000"/>
                  </a:srgbClr>
                </a:solidFill>
              </a:rPr>
              <a:t>қимыл</a:t>
            </a:r>
            <a:r>
              <a:rPr lang="ru-RU" sz="2800" b="1" dirty="0">
                <a:solidFill>
                  <a:srgbClr val="4472C4">
                    <a:lumMod val="50000"/>
                  </a:srgbClr>
                </a:solidFill>
              </a:rPr>
              <a:t> </a:t>
            </a:r>
            <a:r>
              <a:rPr lang="ru-RU" sz="2800" b="1" dirty="0" err="1">
                <a:solidFill>
                  <a:srgbClr val="4472C4">
                    <a:lumMod val="50000"/>
                  </a:srgbClr>
                </a:solidFill>
              </a:rPr>
              <a:t>шараларына</a:t>
            </a:r>
            <a:r>
              <a:rPr lang="ru-RU" sz="2800" b="1" dirty="0">
                <a:solidFill>
                  <a:srgbClr val="4472C4">
                    <a:lumMod val="50000"/>
                  </a:srgbClr>
                </a:solidFill>
              </a:rPr>
              <a:t> </a:t>
            </a:r>
            <a:r>
              <a:rPr lang="ru-RU" sz="2800" b="1" dirty="0" err="1">
                <a:solidFill>
                  <a:srgbClr val="4472C4">
                    <a:lumMod val="50000"/>
                  </a:srgbClr>
                </a:solidFill>
              </a:rPr>
              <a:t>қатысты</a:t>
            </a:r>
            <a:r>
              <a:rPr lang="ru-RU" sz="2800" b="1" dirty="0">
                <a:solidFill>
                  <a:srgbClr val="4472C4">
                    <a:lumMod val="50000"/>
                  </a:srgbClr>
                </a:solidFill>
              </a:rPr>
              <a:t> </a:t>
            </a:r>
            <a:r>
              <a:rPr lang="ru-RU" sz="2800" b="1" dirty="0" err="1">
                <a:solidFill>
                  <a:srgbClr val="4472C4">
                    <a:lumMod val="50000"/>
                  </a:srgbClr>
                </a:solidFill>
              </a:rPr>
              <a:t>квазимемлекеттік</a:t>
            </a:r>
            <a:r>
              <a:rPr lang="ru-RU" sz="2800" b="1" dirty="0">
                <a:solidFill>
                  <a:srgbClr val="4472C4">
                    <a:lumMod val="50000"/>
                  </a:srgbClr>
                </a:solidFill>
              </a:rPr>
              <a:t> </a:t>
            </a:r>
            <a:r>
              <a:rPr lang="ru-RU" sz="2800" b="1" dirty="0" err="1">
                <a:solidFill>
                  <a:srgbClr val="4472C4">
                    <a:lumMod val="50000"/>
                  </a:srgbClr>
                </a:solidFill>
              </a:rPr>
              <a:t>секторында</a:t>
            </a:r>
            <a:r>
              <a:rPr lang="ru-RU" sz="2800" b="1" dirty="0">
                <a:solidFill>
                  <a:srgbClr val="4472C4">
                    <a:lumMod val="50000"/>
                  </a:srgbClr>
                </a:solidFill>
              </a:rPr>
              <a:t> </a:t>
            </a:r>
            <a:r>
              <a:rPr lang="ru-RU" sz="2800" b="1" dirty="0" err="1">
                <a:solidFill>
                  <a:srgbClr val="4472C4">
                    <a:lumMod val="50000"/>
                  </a:srgbClr>
                </a:solidFill>
              </a:rPr>
              <a:t>қандай</a:t>
            </a:r>
            <a:r>
              <a:rPr lang="ru-RU" sz="2800" b="1" dirty="0">
                <a:solidFill>
                  <a:srgbClr val="4472C4">
                    <a:lumMod val="50000"/>
                  </a:srgbClr>
                </a:solidFill>
              </a:rPr>
              <a:t> </a:t>
            </a:r>
            <a:r>
              <a:rPr lang="ru-RU" sz="2800" b="1" dirty="0" err="1">
                <a:solidFill>
                  <a:srgbClr val="4472C4">
                    <a:lumMod val="50000"/>
                  </a:srgbClr>
                </a:solidFill>
              </a:rPr>
              <a:t>міндеттемелер</a:t>
            </a:r>
            <a:r>
              <a:rPr lang="ru-RU" sz="2800" b="1" dirty="0">
                <a:solidFill>
                  <a:srgbClr val="4472C4">
                    <a:lumMod val="50000"/>
                  </a:srgbClr>
                </a:solidFill>
              </a:rPr>
              <a:t> бар?</a:t>
            </a:r>
          </a:p>
        </p:txBody>
      </p:sp>
      <p:sp>
        <p:nvSpPr>
          <p:cNvPr id="3" name="Content Placeholder 2"/>
          <p:cNvSpPr>
            <a:spLocks noGrp="1"/>
          </p:cNvSpPr>
          <p:nvPr>
            <p:ph idx="1"/>
          </p:nvPr>
        </p:nvSpPr>
        <p:spPr>
          <a:xfrm>
            <a:off x="1366685" y="1145308"/>
            <a:ext cx="10411658" cy="5471801"/>
          </a:xfrm>
        </p:spPr>
        <p:txBody>
          <a:bodyPr>
            <a:normAutofit fontScale="92500"/>
          </a:bodyPr>
          <a:lstStyle/>
          <a:p>
            <a:pPr marL="0" indent="0" fontAlgn="base">
              <a:buNone/>
            </a:pPr>
            <a:r>
              <a:rPr lang="ru-RU" b="1" dirty="0" smtClean="0"/>
              <a:t>«</a:t>
            </a:r>
            <a:r>
              <a:rPr lang="ru-RU" b="1" dirty="0" err="1" smtClean="0"/>
              <a:t>Сыбайлас</a:t>
            </a:r>
            <a:r>
              <a:rPr lang="ru-RU" b="1" dirty="0" smtClean="0"/>
              <a:t> </a:t>
            </a:r>
            <a:r>
              <a:rPr lang="ru-RU" b="1" dirty="0" err="1"/>
              <a:t>жемқорлыққа</a:t>
            </a:r>
            <a:r>
              <a:rPr lang="ru-RU" b="1" dirty="0"/>
              <a:t> </a:t>
            </a:r>
            <a:r>
              <a:rPr lang="ru-RU" b="1" dirty="0" err="1"/>
              <a:t>қарсы</a:t>
            </a:r>
            <a:r>
              <a:rPr lang="ru-RU" b="1" dirty="0"/>
              <a:t> </a:t>
            </a:r>
            <a:r>
              <a:rPr lang="ru-RU" b="1" dirty="0" err="1"/>
              <a:t>іс-қимыл</a:t>
            </a:r>
            <a:r>
              <a:rPr lang="ru-RU" b="1" dirty="0"/>
              <a:t> </a:t>
            </a:r>
            <a:r>
              <a:rPr lang="ru-RU" b="1" dirty="0" err="1" smtClean="0"/>
              <a:t>туралы</a:t>
            </a:r>
            <a:r>
              <a:rPr lang="ru-RU" b="1" dirty="0" smtClean="0"/>
              <a:t>»  ҚР </a:t>
            </a:r>
            <a:r>
              <a:rPr lang="ru-RU" b="1" dirty="0" err="1" smtClean="0"/>
              <a:t>Заңы</a:t>
            </a:r>
            <a:r>
              <a:rPr lang="ru-RU" b="1" dirty="0" smtClean="0"/>
              <a:t> </a:t>
            </a:r>
            <a:r>
              <a:rPr lang="ru-RU" b="1" dirty="0" err="1" smtClean="0"/>
              <a:t>бойынша</a:t>
            </a:r>
            <a:r>
              <a:rPr lang="ru-RU" b="1" dirty="0" smtClean="0"/>
              <a:t> </a:t>
            </a:r>
          </a:p>
          <a:p>
            <a:pPr fontAlgn="base"/>
            <a:r>
              <a:rPr lang="ru-RU" dirty="0" smtClean="0"/>
              <a:t>18-бап </a:t>
            </a:r>
            <a:r>
              <a:rPr lang="ru-RU" dirty="0" err="1" smtClean="0"/>
              <a:t>бойынша</a:t>
            </a:r>
            <a:r>
              <a:rPr lang="ru-RU" dirty="0" smtClean="0"/>
              <a:t>: </a:t>
            </a:r>
            <a:r>
              <a:rPr lang="ru-RU" b="1" dirty="0" err="1" smtClean="0"/>
              <a:t>Сыбайлас</a:t>
            </a:r>
            <a:r>
              <a:rPr lang="ru-RU" b="1" dirty="0" smtClean="0"/>
              <a:t> </a:t>
            </a:r>
            <a:r>
              <a:rPr lang="ru-RU" b="1" dirty="0" err="1" smtClean="0"/>
              <a:t>жемқорлыққа</a:t>
            </a:r>
            <a:r>
              <a:rPr lang="ru-RU" b="1" dirty="0" smtClean="0"/>
              <a:t> </a:t>
            </a:r>
            <a:r>
              <a:rPr lang="ru-RU" b="1" dirty="0" err="1" smtClean="0"/>
              <a:t>қарсы</a:t>
            </a:r>
            <a:r>
              <a:rPr lang="ru-RU" b="1" dirty="0" smtClean="0"/>
              <a:t> </a:t>
            </a:r>
            <a:r>
              <a:rPr lang="ru-RU" b="1" dirty="0" err="1" smtClean="0"/>
              <a:t>іс-қимыл</a:t>
            </a:r>
            <a:r>
              <a:rPr lang="ru-RU" b="1" dirty="0" smtClean="0"/>
              <a:t> </a:t>
            </a:r>
            <a:r>
              <a:rPr lang="ru-RU" b="1" dirty="0" err="1" smtClean="0"/>
              <a:t>субъектілеріне</a:t>
            </a:r>
            <a:r>
              <a:rPr lang="ru-RU" b="1" dirty="0" smtClean="0"/>
              <a:t>:      </a:t>
            </a:r>
            <a:r>
              <a:rPr lang="ru-RU" dirty="0" smtClean="0"/>
              <a:t>2) </a:t>
            </a:r>
            <a:r>
              <a:rPr lang="ru-RU" u="sng" dirty="0" err="1" smtClean="0"/>
              <a:t>сыбайлас</a:t>
            </a:r>
            <a:r>
              <a:rPr lang="ru-RU" u="sng" dirty="0" smtClean="0"/>
              <a:t> </a:t>
            </a:r>
            <a:r>
              <a:rPr lang="ru-RU" u="sng" dirty="0" err="1" smtClean="0"/>
              <a:t>жемқорлыққа</a:t>
            </a:r>
            <a:r>
              <a:rPr lang="ru-RU" u="sng" dirty="0" smtClean="0"/>
              <a:t> </a:t>
            </a:r>
            <a:r>
              <a:rPr lang="ru-RU" u="sng" dirty="0" err="1" smtClean="0"/>
              <a:t>қарсы</a:t>
            </a:r>
            <a:r>
              <a:rPr lang="ru-RU" u="sng" dirty="0" smtClean="0"/>
              <a:t> </a:t>
            </a:r>
            <a:r>
              <a:rPr lang="ru-RU" u="sng" dirty="0" err="1" smtClean="0"/>
              <a:t>іс-қимылдың</a:t>
            </a:r>
            <a:r>
              <a:rPr lang="ru-RU" u="sng" dirty="0" smtClean="0"/>
              <a:t> </a:t>
            </a:r>
            <a:r>
              <a:rPr lang="ru-RU" u="sng" dirty="0" err="1" smtClean="0"/>
              <a:t>өзге</a:t>
            </a:r>
            <a:r>
              <a:rPr lang="ru-RU" u="sng" dirty="0" smtClean="0"/>
              <a:t> де </a:t>
            </a:r>
            <a:r>
              <a:rPr lang="ru-RU" u="sng" dirty="0" err="1" smtClean="0"/>
              <a:t>субъектілері</a:t>
            </a:r>
            <a:r>
              <a:rPr lang="ru-RU" dirty="0" smtClean="0"/>
              <a:t>: </a:t>
            </a:r>
            <a:r>
              <a:rPr lang="ru-RU" dirty="0" err="1" smtClean="0"/>
              <a:t>мемлекеттік</a:t>
            </a:r>
            <a:r>
              <a:rPr lang="ru-RU" dirty="0" smtClean="0"/>
              <a:t> </a:t>
            </a:r>
            <a:r>
              <a:rPr lang="ru-RU" dirty="0" err="1" smtClean="0"/>
              <a:t>органдар</a:t>
            </a:r>
            <a:r>
              <a:rPr lang="ru-RU" dirty="0" smtClean="0"/>
              <a:t>, </a:t>
            </a:r>
            <a:r>
              <a:rPr lang="ru-RU" b="1" dirty="0" err="1" smtClean="0"/>
              <a:t>квазимемлекеттік</a:t>
            </a:r>
            <a:r>
              <a:rPr lang="ru-RU" b="1" dirty="0" smtClean="0"/>
              <a:t> сектор </a:t>
            </a:r>
            <a:r>
              <a:rPr lang="ru-RU" b="1" dirty="0" err="1" smtClean="0"/>
              <a:t>субъектілері</a:t>
            </a:r>
            <a:r>
              <a:rPr lang="ru-RU" dirty="0" smtClean="0"/>
              <a:t>, </a:t>
            </a:r>
            <a:r>
              <a:rPr lang="ru-RU" dirty="0" err="1" smtClean="0"/>
              <a:t>қоғамдық</a:t>
            </a:r>
            <a:r>
              <a:rPr lang="ru-RU" dirty="0" smtClean="0"/>
              <a:t> </a:t>
            </a:r>
            <a:r>
              <a:rPr lang="ru-RU" dirty="0" err="1" smtClean="0"/>
              <a:t>бірлестіктер</a:t>
            </a:r>
            <a:r>
              <a:rPr lang="ru-RU" dirty="0" smtClean="0"/>
              <a:t>, </a:t>
            </a:r>
            <a:r>
              <a:rPr lang="ru-RU" dirty="0" err="1" smtClean="0"/>
              <a:t>сондай-ақ</a:t>
            </a:r>
            <a:r>
              <a:rPr lang="ru-RU" dirty="0" smtClean="0"/>
              <a:t> </a:t>
            </a:r>
            <a:r>
              <a:rPr lang="ru-RU" dirty="0" err="1" smtClean="0"/>
              <a:t>өзге</a:t>
            </a:r>
            <a:r>
              <a:rPr lang="ru-RU" dirty="0" smtClean="0"/>
              <a:t> де </a:t>
            </a:r>
            <a:r>
              <a:rPr lang="ru-RU" dirty="0" err="1" smtClean="0"/>
              <a:t>жеке</a:t>
            </a:r>
            <a:r>
              <a:rPr lang="ru-RU" dirty="0" smtClean="0"/>
              <a:t> </a:t>
            </a:r>
            <a:r>
              <a:rPr lang="ru-RU" dirty="0" err="1" smtClean="0"/>
              <a:t>және</a:t>
            </a:r>
            <a:r>
              <a:rPr lang="ru-RU" dirty="0" smtClean="0"/>
              <a:t> </a:t>
            </a:r>
            <a:r>
              <a:rPr lang="ru-RU" dirty="0" err="1" smtClean="0"/>
              <a:t>заңды</a:t>
            </a:r>
            <a:r>
              <a:rPr lang="ru-RU" dirty="0" smtClean="0"/>
              <a:t> </a:t>
            </a:r>
            <a:r>
              <a:rPr lang="ru-RU" dirty="0" err="1" smtClean="0"/>
              <a:t>тұлғалар</a:t>
            </a:r>
            <a:r>
              <a:rPr lang="ru-RU" dirty="0" smtClean="0"/>
              <a:t> </a:t>
            </a:r>
            <a:r>
              <a:rPr lang="ru-RU" dirty="0" err="1" smtClean="0"/>
              <a:t>жатады</a:t>
            </a:r>
            <a:r>
              <a:rPr lang="ru-RU" dirty="0" smtClean="0"/>
              <a:t>.</a:t>
            </a:r>
          </a:p>
          <a:p>
            <a:pPr fontAlgn="base"/>
            <a:r>
              <a:rPr lang="ru-RU" dirty="0" smtClean="0"/>
              <a:t>8 </a:t>
            </a:r>
            <a:r>
              <a:rPr lang="ru-RU" dirty="0" err="1" smtClean="0"/>
              <a:t>бап</a:t>
            </a:r>
            <a:r>
              <a:rPr lang="ru-RU" dirty="0" smtClean="0"/>
              <a:t>  5 </a:t>
            </a:r>
            <a:r>
              <a:rPr lang="ru-RU" dirty="0" err="1" smtClean="0"/>
              <a:t>тармағы</a:t>
            </a:r>
            <a:r>
              <a:rPr lang="ru-RU" dirty="0" smtClean="0"/>
              <a:t> </a:t>
            </a:r>
            <a:r>
              <a:rPr lang="ru-RU" dirty="0" err="1" smtClean="0"/>
              <a:t>бойынша</a:t>
            </a:r>
            <a:r>
              <a:rPr lang="ru-RU" dirty="0" smtClean="0"/>
              <a:t>:  </a:t>
            </a:r>
            <a:r>
              <a:rPr lang="ru-RU" dirty="0"/>
              <a:t> 5. </a:t>
            </a:r>
            <a:r>
              <a:rPr lang="ru-RU" dirty="0" err="1"/>
              <a:t>Мемлекеттік</a:t>
            </a:r>
            <a:r>
              <a:rPr lang="ru-RU" dirty="0"/>
              <a:t> </a:t>
            </a:r>
            <a:r>
              <a:rPr lang="ru-RU" dirty="0" err="1"/>
              <a:t>органдар</a:t>
            </a:r>
            <a:r>
              <a:rPr lang="ru-RU" dirty="0"/>
              <a:t>, </a:t>
            </a:r>
            <a:r>
              <a:rPr lang="ru-RU" dirty="0" err="1"/>
              <a:t>ұйымдар</a:t>
            </a:r>
            <a:r>
              <a:rPr lang="ru-RU" dirty="0"/>
              <a:t> мен </a:t>
            </a:r>
            <a:r>
              <a:rPr lang="ru-RU" b="1" dirty="0" err="1"/>
              <a:t>квазимемлекеттік</a:t>
            </a:r>
            <a:r>
              <a:rPr lang="ru-RU" b="1" dirty="0"/>
              <a:t> сектор </a:t>
            </a:r>
            <a:r>
              <a:rPr lang="ru-RU" b="1" dirty="0" err="1"/>
              <a:t>субъектілері</a:t>
            </a:r>
            <a:r>
              <a:rPr lang="ru-RU" b="1" dirty="0"/>
              <a:t> </a:t>
            </a:r>
            <a:r>
              <a:rPr lang="ru-RU" dirty="0" err="1"/>
              <a:t>сыбайлас</a:t>
            </a:r>
            <a:r>
              <a:rPr lang="ru-RU" dirty="0"/>
              <a:t> </a:t>
            </a:r>
            <a:r>
              <a:rPr lang="ru-RU" dirty="0" err="1"/>
              <a:t>жемқорлық</a:t>
            </a:r>
            <a:r>
              <a:rPr lang="ru-RU" dirty="0"/>
              <a:t> </a:t>
            </a:r>
            <a:r>
              <a:rPr lang="ru-RU" dirty="0" err="1"/>
              <a:t>тәуекелдеріне</a:t>
            </a:r>
            <a:r>
              <a:rPr lang="ru-RU" dirty="0"/>
              <a:t> </a:t>
            </a:r>
            <a:r>
              <a:rPr lang="ru-RU" dirty="0" err="1"/>
              <a:t>ішкі</a:t>
            </a:r>
            <a:r>
              <a:rPr lang="ru-RU" dirty="0"/>
              <a:t> </a:t>
            </a:r>
            <a:r>
              <a:rPr lang="ru-RU" dirty="0" err="1"/>
              <a:t>талдауды</a:t>
            </a:r>
            <a:r>
              <a:rPr lang="ru-RU" dirty="0"/>
              <a:t> </a:t>
            </a:r>
            <a:r>
              <a:rPr lang="ru-RU" dirty="0" err="1"/>
              <a:t>жүзеге</a:t>
            </a:r>
            <a:r>
              <a:rPr lang="ru-RU" dirty="0"/>
              <a:t> </a:t>
            </a:r>
            <a:r>
              <a:rPr lang="ru-RU" dirty="0" err="1"/>
              <a:t>асырады</a:t>
            </a:r>
            <a:r>
              <a:rPr lang="ru-RU" dirty="0"/>
              <a:t>, </a:t>
            </a:r>
            <a:r>
              <a:rPr lang="ru-RU" dirty="0" err="1"/>
              <a:t>оның</a:t>
            </a:r>
            <a:r>
              <a:rPr lang="ru-RU" dirty="0"/>
              <a:t> </a:t>
            </a:r>
            <a:r>
              <a:rPr lang="ru-RU" dirty="0" err="1"/>
              <a:t>нәтижелері</a:t>
            </a:r>
            <a:r>
              <a:rPr lang="ru-RU" dirty="0"/>
              <a:t> </a:t>
            </a:r>
            <a:r>
              <a:rPr lang="ru-RU" dirty="0" err="1"/>
              <a:t>бойынша</a:t>
            </a:r>
            <a:r>
              <a:rPr lang="ru-RU" dirty="0"/>
              <a:t> </a:t>
            </a:r>
            <a:r>
              <a:rPr lang="ru-RU" dirty="0" err="1"/>
              <a:t>сыбайлас</a:t>
            </a:r>
            <a:r>
              <a:rPr lang="ru-RU" dirty="0"/>
              <a:t> </a:t>
            </a:r>
            <a:r>
              <a:rPr lang="ru-RU" dirty="0" err="1"/>
              <a:t>жемқорлық</a:t>
            </a:r>
            <a:r>
              <a:rPr lang="ru-RU" dirty="0"/>
              <a:t> </a:t>
            </a:r>
            <a:r>
              <a:rPr lang="ru-RU" dirty="0" err="1"/>
              <a:t>құқық</a:t>
            </a:r>
            <a:r>
              <a:rPr lang="ru-RU" dirty="0"/>
              <a:t> </a:t>
            </a:r>
            <a:r>
              <a:rPr lang="ru-RU" dirty="0" err="1"/>
              <a:t>бұзушылықтар</a:t>
            </a:r>
            <a:r>
              <a:rPr lang="ru-RU" dirty="0"/>
              <a:t> </a:t>
            </a:r>
            <a:r>
              <a:rPr lang="ru-RU" dirty="0" err="1"/>
              <a:t>жасауға</a:t>
            </a:r>
            <a:r>
              <a:rPr lang="ru-RU" dirty="0"/>
              <a:t> </a:t>
            </a:r>
            <a:r>
              <a:rPr lang="ru-RU" dirty="0" err="1"/>
              <a:t>ықпал</a:t>
            </a:r>
            <a:r>
              <a:rPr lang="ru-RU" dirty="0"/>
              <a:t> </a:t>
            </a:r>
            <a:r>
              <a:rPr lang="ru-RU" dirty="0" err="1"/>
              <a:t>ететін</a:t>
            </a:r>
            <a:r>
              <a:rPr lang="ru-RU" dirty="0"/>
              <a:t> </a:t>
            </a:r>
            <a:r>
              <a:rPr lang="ru-RU" dirty="0" err="1"/>
              <a:t>себептер</a:t>
            </a:r>
            <a:r>
              <a:rPr lang="ru-RU" dirty="0"/>
              <a:t> мен </a:t>
            </a:r>
            <a:r>
              <a:rPr lang="ru-RU" dirty="0" err="1"/>
              <a:t>жағдайларды</a:t>
            </a:r>
            <a:r>
              <a:rPr lang="ru-RU" dirty="0"/>
              <a:t> </a:t>
            </a:r>
            <a:r>
              <a:rPr lang="ru-RU" dirty="0" err="1"/>
              <a:t>жою</a:t>
            </a:r>
            <a:r>
              <a:rPr lang="ru-RU" dirty="0"/>
              <a:t> </a:t>
            </a:r>
            <a:r>
              <a:rPr lang="ru-RU" dirty="0" err="1"/>
              <a:t>жөнінде</a:t>
            </a:r>
            <a:r>
              <a:rPr lang="ru-RU" dirty="0"/>
              <a:t> </a:t>
            </a:r>
            <a:r>
              <a:rPr lang="ru-RU" dirty="0" err="1"/>
              <a:t>шаралар</a:t>
            </a:r>
            <a:r>
              <a:rPr lang="ru-RU" dirty="0"/>
              <a:t> </a:t>
            </a:r>
            <a:r>
              <a:rPr lang="ru-RU" dirty="0" err="1"/>
              <a:t>қабылдайды</a:t>
            </a:r>
            <a:r>
              <a:rPr lang="ru-RU" dirty="0" smtClean="0"/>
              <a:t>.</a:t>
            </a:r>
          </a:p>
          <a:p>
            <a:pPr fontAlgn="base"/>
            <a:r>
              <a:rPr lang="ru-RU" dirty="0" smtClean="0"/>
              <a:t>10-бап 2 </a:t>
            </a:r>
            <a:r>
              <a:rPr lang="ru-RU" dirty="0" err="1"/>
              <a:t>тармағы</a:t>
            </a:r>
            <a:r>
              <a:rPr lang="ru-RU" dirty="0"/>
              <a:t> </a:t>
            </a:r>
            <a:r>
              <a:rPr lang="ru-RU" dirty="0" err="1"/>
              <a:t>бойынша</a:t>
            </a:r>
            <a:r>
              <a:rPr lang="ru-RU" dirty="0" smtClean="0"/>
              <a:t>: </a:t>
            </a:r>
            <a:r>
              <a:rPr lang="ru-RU" dirty="0" err="1"/>
              <a:t>Сыбайлас</a:t>
            </a:r>
            <a:r>
              <a:rPr lang="ru-RU" dirty="0"/>
              <a:t> </a:t>
            </a:r>
            <a:r>
              <a:rPr lang="ru-RU" dirty="0" err="1"/>
              <a:t>жемқорлыққа</a:t>
            </a:r>
            <a:r>
              <a:rPr lang="ru-RU" dirty="0"/>
              <a:t> </a:t>
            </a:r>
            <a:r>
              <a:rPr lang="ru-RU" dirty="0" err="1"/>
              <a:t>қарсы</a:t>
            </a:r>
            <a:r>
              <a:rPr lang="ru-RU" dirty="0"/>
              <a:t> </a:t>
            </a:r>
            <a:r>
              <a:rPr lang="ru-RU" dirty="0" err="1"/>
              <a:t>стандарттарды</a:t>
            </a:r>
            <a:r>
              <a:rPr lang="ru-RU" dirty="0"/>
              <a:t> </a:t>
            </a:r>
            <a:r>
              <a:rPr lang="ru-RU" dirty="0" err="1"/>
              <a:t>жұртшылықтың</a:t>
            </a:r>
            <a:r>
              <a:rPr lang="ru-RU" dirty="0"/>
              <a:t> </a:t>
            </a:r>
            <a:r>
              <a:rPr lang="ru-RU" dirty="0" err="1"/>
              <a:t>қатысуымен</a:t>
            </a:r>
            <a:r>
              <a:rPr lang="ru-RU" dirty="0"/>
              <a:t> </a:t>
            </a:r>
            <a:r>
              <a:rPr lang="ru-RU" dirty="0" err="1"/>
              <a:t>мемлекеттік</a:t>
            </a:r>
            <a:r>
              <a:rPr lang="ru-RU" dirty="0"/>
              <a:t> </a:t>
            </a:r>
            <a:r>
              <a:rPr lang="ru-RU" dirty="0" err="1"/>
              <a:t>органдар</a:t>
            </a:r>
            <a:r>
              <a:rPr lang="ru-RU" dirty="0"/>
              <a:t>, </a:t>
            </a:r>
            <a:r>
              <a:rPr lang="ru-RU" dirty="0" err="1"/>
              <a:t>ұйымдар</a:t>
            </a:r>
            <a:r>
              <a:rPr lang="ru-RU" dirty="0"/>
              <a:t> мен </a:t>
            </a:r>
            <a:r>
              <a:rPr lang="ru-RU" dirty="0" err="1"/>
              <a:t>квазимемлекеттік</a:t>
            </a:r>
            <a:r>
              <a:rPr lang="ru-RU" dirty="0"/>
              <a:t> сектор </a:t>
            </a:r>
            <a:r>
              <a:rPr lang="ru-RU" dirty="0" err="1"/>
              <a:t>субъектілері</a:t>
            </a:r>
            <a:r>
              <a:rPr lang="ru-RU" dirty="0"/>
              <a:t> </a:t>
            </a:r>
            <a:r>
              <a:rPr lang="ru-RU" dirty="0" err="1"/>
              <a:t>әзірлейді</a:t>
            </a:r>
            <a:r>
              <a:rPr lang="ru-RU" dirty="0"/>
              <a:t> </a:t>
            </a:r>
            <a:r>
              <a:rPr lang="ru-RU" dirty="0" err="1"/>
              <a:t>және</a:t>
            </a:r>
            <a:r>
              <a:rPr lang="ru-RU" dirty="0"/>
              <a:t> </a:t>
            </a:r>
            <a:r>
              <a:rPr lang="ru-RU" dirty="0" err="1"/>
              <a:t>олар</a:t>
            </a:r>
            <a:r>
              <a:rPr lang="ru-RU" dirty="0"/>
              <a:t> </a:t>
            </a:r>
            <a:r>
              <a:rPr lang="ru-RU" dirty="0" err="1"/>
              <a:t>заңнаманы</a:t>
            </a:r>
            <a:r>
              <a:rPr lang="ru-RU" dirty="0"/>
              <a:t> </a:t>
            </a:r>
            <a:r>
              <a:rPr lang="ru-RU" dirty="0" err="1"/>
              <a:t>әзірлеу</a:t>
            </a:r>
            <a:r>
              <a:rPr lang="ru-RU" dirty="0"/>
              <a:t> </a:t>
            </a:r>
            <a:r>
              <a:rPr lang="ru-RU" dirty="0" err="1"/>
              <a:t>кезінде</a:t>
            </a:r>
            <a:r>
              <a:rPr lang="ru-RU" dirty="0"/>
              <a:t> </a:t>
            </a:r>
            <a:r>
              <a:rPr lang="ru-RU" dirty="0" err="1"/>
              <a:t>және</a:t>
            </a:r>
            <a:r>
              <a:rPr lang="ru-RU" dirty="0"/>
              <a:t> </a:t>
            </a:r>
            <a:r>
              <a:rPr lang="ru-RU" dirty="0" err="1"/>
              <a:t>құқық</a:t>
            </a:r>
            <a:r>
              <a:rPr lang="ru-RU" dirty="0"/>
              <a:t> </a:t>
            </a:r>
            <a:r>
              <a:rPr lang="ru-RU" dirty="0" err="1"/>
              <a:t>қолдану</a:t>
            </a:r>
            <a:r>
              <a:rPr lang="ru-RU" dirty="0"/>
              <a:t> </a:t>
            </a:r>
            <a:r>
              <a:rPr lang="ru-RU" dirty="0" err="1"/>
              <a:t>практикасында</a:t>
            </a:r>
            <a:r>
              <a:rPr lang="ru-RU" dirty="0"/>
              <a:t> </a:t>
            </a:r>
            <a:r>
              <a:rPr lang="ru-RU" dirty="0" err="1"/>
              <a:t>ескеріледі</a:t>
            </a:r>
            <a:r>
              <a:rPr lang="ru-RU" dirty="0" smtClean="0"/>
              <a:t>.</a:t>
            </a:r>
          </a:p>
        </p:txBody>
      </p:sp>
    </p:spTree>
    <p:extLst>
      <p:ext uri="{BB962C8B-B14F-4D97-AF65-F5344CB8AC3E}">
        <p14:creationId xmlns:p14="http://schemas.microsoft.com/office/powerpoint/2010/main" val="41846600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84727"/>
            <a:ext cx="10940143" cy="960582"/>
          </a:xfrm>
        </p:spPr>
        <p:txBody>
          <a:bodyPr>
            <a:noAutofit/>
          </a:bodyPr>
          <a:lstStyle/>
          <a:p>
            <a:r>
              <a:rPr lang="ru-RU" sz="2800" b="1" dirty="0" err="1">
                <a:solidFill>
                  <a:srgbClr val="4472C4">
                    <a:lumMod val="50000"/>
                  </a:srgbClr>
                </a:solidFill>
              </a:rPr>
              <a:t>Сыбайлас</a:t>
            </a:r>
            <a:r>
              <a:rPr lang="ru-RU" sz="2800" b="1" dirty="0">
                <a:solidFill>
                  <a:srgbClr val="4472C4">
                    <a:lumMod val="50000"/>
                  </a:srgbClr>
                </a:solidFill>
              </a:rPr>
              <a:t> </a:t>
            </a:r>
            <a:r>
              <a:rPr lang="ru-RU" sz="2800" b="1" dirty="0" err="1">
                <a:solidFill>
                  <a:srgbClr val="4472C4">
                    <a:lumMod val="50000"/>
                  </a:srgbClr>
                </a:solidFill>
              </a:rPr>
              <a:t>жемқорлыққа</a:t>
            </a:r>
            <a:r>
              <a:rPr lang="ru-RU" sz="2800" b="1" dirty="0">
                <a:solidFill>
                  <a:srgbClr val="4472C4">
                    <a:lumMod val="50000"/>
                  </a:srgbClr>
                </a:solidFill>
              </a:rPr>
              <a:t> </a:t>
            </a:r>
            <a:r>
              <a:rPr lang="ru-RU" sz="2800" b="1" dirty="0" err="1">
                <a:solidFill>
                  <a:srgbClr val="4472C4">
                    <a:lumMod val="50000"/>
                  </a:srgbClr>
                </a:solidFill>
              </a:rPr>
              <a:t>қарсы</a:t>
            </a:r>
            <a:r>
              <a:rPr lang="ru-RU" sz="2800" b="1" dirty="0">
                <a:solidFill>
                  <a:srgbClr val="4472C4">
                    <a:lumMod val="50000"/>
                  </a:srgbClr>
                </a:solidFill>
              </a:rPr>
              <a:t> </a:t>
            </a:r>
            <a:r>
              <a:rPr lang="ru-RU" sz="2800" b="1" dirty="0" err="1">
                <a:solidFill>
                  <a:srgbClr val="4472C4">
                    <a:lumMod val="50000"/>
                  </a:srgbClr>
                </a:solidFill>
              </a:rPr>
              <a:t>комплаенс</a:t>
            </a:r>
            <a:r>
              <a:rPr lang="ru-RU" sz="2800" b="1" dirty="0">
                <a:solidFill>
                  <a:srgbClr val="4472C4">
                    <a:lumMod val="50000"/>
                  </a:srgbClr>
                </a:solidFill>
              </a:rPr>
              <a:t> </a:t>
            </a:r>
            <a:r>
              <a:rPr lang="kk-KZ" sz="2800" b="1" dirty="0">
                <a:solidFill>
                  <a:srgbClr val="4472C4">
                    <a:lumMod val="50000"/>
                  </a:srgbClr>
                </a:solidFill>
              </a:rPr>
              <a:t>қызметін квазимемлекеттік сектор субъектісі құру </a:t>
            </a:r>
            <a:r>
              <a:rPr lang="kk-KZ" sz="2800" b="1" dirty="0" smtClean="0">
                <a:solidFill>
                  <a:srgbClr val="4472C4">
                    <a:lumMod val="50000"/>
                  </a:srgbClr>
                </a:solidFill>
              </a:rPr>
              <a:t>қайда қарастырылған</a:t>
            </a:r>
            <a:endParaRPr lang="ru-RU" sz="2800" b="1" dirty="0">
              <a:solidFill>
                <a:srgbClr val="4472C4">
                  <a:lumMod val="50000"/>
                </a:srgbClr>
              </a:solidFill>
            </a:endParaRPr>
          </a:p>
        </p:txBody>
      </p:sp>
      <p:sp>
        <p:nvSpPr>
          <p:cNvPr id="3" name="Content Placeholder 2"/>
          <p:cNvSpPr>
            <a:spLocks noGrp="1"/>
          </p:cNvSpPr>
          <p:nvPr>
            <p:ph idx="1"/>
          </p:nvPr>
        </p:nvSpPr>
        <p:spPr>
          <a:xfrm>
            <a:off x="838199" y="1145309"/>
            <a:ext cx="10940144" cy="5255492"/>
          </a:xfrm>
        </p:spPr>
        <p:txBody>
          <a:bodyPr>
            <a:normAutofit/>
          </a:bodyPr>
          <a:lstStyle/>
          <a:p>
            <a:pPr marL="0" indent="0" fontAlgn="base">
              <a:buNone/>
            </a:pPr>
            <a:r>
              <a:rPr lang="ru-RU" b="1" dirty="0" err="1"/>
              <a:t>Сыбайлас</a:t>
            </a:r>
            <a:r>
              <a:rPr lang="ru-RU" b="1" dirty="0"/>
              <a:t> </a:t>
            </a:r>
            <a:r>
              <a:rPr lang="ru-RU" b="1" dirty="0" err="1"/>
              <a:t>жемқорлыққа</a:t>
            </a:r>
            <a:r>
              <a:rPr lang="ru-RU" b="1" dirty="0"/>
              <a:t> </a:t>
            </a:r>
            <a:r>
              <a:rPr lang="ru-RU" b="1" dirty="0" err="1"/>
              <a:t>қарсы</a:t>
            </a:r>
            <a:r>
              <a:rPr lang="ru-RU" b="1" dirty="0"/>
              <a:t> </a:t>
            </a:r>
            <a:r>
              <a:rPr lang="ru-RU" b="1" dirty="0" err="1"/>
              <a:t>іс-қимыл</a:t>
            </a:r>
            <a:r>
              <a:rPr lang="ru-RU" b="1" dirty="0"/>
              <a:t> </a:t>
            </a:r>
            <a:r>
              <a:rPr lang="ru-RU" b="1" dirty="0" err="1"/>
              <a:t>туралы</a:t>
            </a:r>
            <a:r>
              <a:rPr lang="ru-RU" b="1" dirty="0"/>
              <a:t>  </a:t>
            </a:r>
            <a:r>
              <a:rPr lang="ru-RU" b="1" dirty="0" err="1"/>
              <a:t>Қазақстан</a:t>
            </a:r>
            <a:r>
              <a:rPr lang="ru-RU" b="1" dirty="0"/>
              <a:t> </a:t>
            </a:r>
            <a:r>
              <a:rPr lang="ru-RU" b="1" dirty="0" err="1"/>
              <a:t>Республикасының</a:t>
            </a:r>
            <a:r>
              <a:rPr lang="ru-RU" b="1" dirty="0"/>
              <a:t> </a:t>
            </a:r>
            <a:r>
              <a:rPr lang="ru-RU" b="1" dirty="0" err="1" smtClean="0"/>
              <a:t>Заңы</a:t>
            </a:r>
            <a:r>
              <a:rPr lang="ru-RU" b="1" dirty="0" smtClean="0"/>
              <a:t> </a:t>
            </a:r>
            <a:r>
              <a:rPr lang="ru-RU" dirty="0" smtClean="0"/>
              <a:t>16 </a:t>
            </a:r>
            <a:r>
              <a:rPr lang="ru-RU" dirty="0" err="1" smtClean="0"/>
              <a:t>бап</a:t>
            </a:r>
            <a:r>
              <a:rPr lang="ru-RU" dirty="0" smtClean="0"/>
              <a:t>  3 </a:t>
            </a:r>
            <a:r>
              <a:rPr lang="ru-RU" dirty="0" err="1" smtClean="0"/>
              <a:t>тармағы</a:t>
            </a:r>
            <a:r>
              <a:rPr lang="ru-RU" dirty="0" smtClean="0"/>
              <a:t> </a:t>
            </a:r>
            <a:r>
              <a:rPr lang="ru-RU" dirty="0" err="1" smtClean="0"/>
              <a:t>бойынша</a:t>
            </a:r>
            <a:r>
              <a:rPr lang="ru-RU" dirty="0" smtClean="0"/>
              <a:t>:  </a:t>
            </a:r>
          </a:p>
          <a:p>
            <a:pPr fontAlgn="base"/>
            <a:r>
              <a:rPr lang="ru-RU" b="1" dirty="0" err="1" smtClean="0"/>
              <a:t>Квазимемлекеттік</a:t>
            </a:r>
            <a:r>
              <a:rPr lang="ru-RU" b="1" dirty="0" smtClean="0"/>
              <a:t> </a:t>
            </a:r>
            <a:r>
              <a:rPr lang="ru-RU" b="1" dirty="0"/>
              <a:t>сектор </a:t>
            </a:r>
            <a:r>
              <a:rPr lang="ru-RU" b="1" dirty="0" err="1"/>
              <a:t>субъектісінде</a:t>
            </a:r>
            <a:r>
              <a:rPr lang="ru-RU" b="1" dirty="0"/>
              <a:t> </a:t>
            </a:r>
            <a:r>
              <a:rPr lang="ru-RU" b="1" dirty="0" err="1"/>
              <a:t>негізгі</a:t>
            </a:r>
            <a:r>
              <a:rPr lang="ru-RU" b="1" dirty="0"/>
              <a:t> </a:t>
            </a:r>
            <a:r>
              <a:rPr lang="ru-RU" b="1" dirty="0" err="1"/>
              <a:t>міндеті</a:t>
            </a:r>
            <a:r>
              <a:rPr lang="ru-RU" b="1" dirty="0"/>
              <a:t> </a:t>
            </a:r>
            <a:r>
              <a:rPr lang="ru-RU" dirty="0"/>
              <a:t>осы </a:t>
            </a:r>
            <a:r>
              <a:rPr lang="ru-RU" dirty="0" err="1"/>
              <a:t>ұйымның</a:t>
            </a:r>
            <a:r>
              <a:rPr lang="ru-RU" dirty="0"/>
              <a:t> </a:t>
            </a:r>
            <a:r>
              <a:rPr lang="ru-RU" dirty="0" err="1"/>
              <a:t>және</a:t>
            </a:r>
            <a:r>
              <a:rPr lang="ru-RU" dirty="0"/>
              <a:t> </a:t>
            </a:r>
            <a:r>
              <a:rPr lang="ru-RU" dirty="0" err="1"/>
              <a:t>оның</a:t>
            </a:r>
            <a:r>
              <a:rPr lang="ru-RU" dirty="0"/>
              <a:t> </a:t>
            </a:r>
            <a:r>
              <a:rPr lang="ru-RU" dirty="0" err="1"/>
              <a:t>жұмыскерлерінің</a:t>
            </a:r>
            <a:r>
              <a:rPr lang="ru-RU" dirty="0"/>
              <a:t> </a:t>
            </a:r>
            <a:r>
              <a:rPr lang="ru-RU" b="1" dirty="0" err="1"/>
              <a:t>Қазақстан</a:t>
            </a:r>
            <a:r>
              <a:rPr lang="ru-RU" b="1" dirty="0"/>
              <a:t> </a:t>
            </a:r>
            <a:r>
              <a:rPr lang="ru-RU" b="1" dirty="0" err="1"/>
              <a:t>Республикасының</a:t>
            </a:r>
            <a:r>
              <a:rPr lang="ru-RU" b="1" dirty="0"/>
              <a:t> </a:t>
            </a:r>
            <a:r>
              <a:rPr lang="ru-RU" b="1" dirty="0" err="1"/>
              <a:t>сыбайлас</a:t>
            </a:r>
            <a:r>
              <a:rPr lang="ru-RU" b="1" dirty="0"/>
              <a:t> </a:t>
            </a:r>
            <a:r>
              <a:rPr lang="ru-RU" b="1" dirty="0" err="1"/>
              <a:t>жемқорлыққа</a:t>
            </a:r>
            <a:r>
              <a:rPr lang="ru-RU" b="1" dirty="0"/>
              <a:t> </a:t>
            </a:r>
            <a:r>
              <a:rPr lang="ru-RU" b="1" dirty="0" err="1"/>
              <a:t>қарсы</a:t>
            </a:r>
            <a:r>
              <a:rPr lang="ru-RU" b="1" dirty="0"/>
              <a:t> </a:t>
            </a:r>
            <a:r>
              <a:rPr lang="ru-RU" b="1" dirty="0" err="1"/>
              <a:t>іс-қимыл</a:t>
            </a:r>
            <a:r>
              <a:rPr lang="ru-RU" b="1" dirty="0"/>
              <a:t> </a:t>
            </a:r>
            <a:r>
              <a:rPr lang="ru-RU" b="1" dirty="0" err="1"/>
              <a:t>туралы</a:t>
            </a:r>
            <a:r>
              <a:rPr lang="ru-RU" b="1" dirty="0"/>
              <a:t> </a:t>
            </a:r>
            <a:r>
              <a:rPr lang="ru-RU" b="1" dirty="0" err="1"/>
              <a:t>заңнамасын</a:t>
            </a:r>
            <a:r>
              <a:rPr lang="ru-RU" b="1" dirty="0"/>
              <a:t> </a:t>
            </a:r>
            <a:r>
              <a:rPr lang="ru-RU" b="1" dirty="0" err="1"/>
              <a:t>сақтауын</a:t>
            </a:r>
            <a:r>
              <a:rPr lang="ru-RU" b="1" dirty="0"/>
              <a:t> </a:t>
            </a:r>
            <a:r>
              <a:rPr lang="ru-RU" b="1" dirty="0" err="1"/>
              <a:t>қамтамасыз</a:t>
            </a:r>
            <a:r>
              <a:rPr lang="ru-RU" b="1" dirty="0"/>
              <a:t> </a:t>
            </a:r>
            <a:r>
              <a:rPr lang="ru-RU" b="1" dirty="0" err="1"/>
              <a:t>ету</a:t>
            </a:r>
            <a:r>
              <a:rPr lang="ru-RU" b="1" dirty="0"/>
              <a:t> </a:t>
            </a:r>
            <a:r>
              <a:rPr lang="ru-RU" b="1" dirty="0" err="1"/>
              <a:t>болып</a:t>
            </a:r>
            <a:r>
              <a:rPr lang="ru-RU" b="1" dirty="0"/>
              <a:t> </a:t>
            </a:r>
            <a:r>
              <a:rPr lang="ru-RU" b="1" dirty="0" err="1"/>
              <a:t>табылатын</a:t>
            </a:r>
            <a:r>
              <a:rPr lang="ru-RU" b="1" dirty="0"/>
              <a:t> </a:t>
            </a:r>
            <a:r>
              <a:rPr lang="ru-RU" b="1" dirty="0" err="1"/>
              <a:t>құрылымдық</a:t>
            </a:r>
            <a:r>
              <a:rPr lang="ru-RU" b="1" dirty="0"/>
              <a:t> </a:t>
            </a:r>
            <a:r>
              <a:rPr lang="ru-RU" b="1" dirty="0" err="1"/>
              <a:t>бөлімше</a:t>
            </a:r>
            <a:r>
              <a:rPr lang="ru-RU" b="1" dirty="0"/>
              <a:t> </a:t>
            </a:r>
            <a:r>
              <a:rPr lang="ru-RU" dirty="0" err="1"/>
              <a:t>немесе</a:t>
            </a:r>
            <a:r>
              <a:rPr lang="ru-RU" dirty="0"/>
              <a:t> </a:t>
            </a:r>
            <a:r>
              <a:rPr lang="ru-RU" u="sng" dirty="0" err="1"/>
              <a:t>сыбайлас</a:t>
            </a:r>
            <a:r>
              <a:rPr lang="ru-RU" u="sng" dirty="0"/>
              <a:t> </a:t>
            </a:r>
            <a:r>
              <a:rPr lang="ru-RU" u="sng" dirty="0" err="1"/>
              <a:t>жемқорлыққа</a:t>
            </a:r>
            <a:r>
              <a:rPr lang="ru-RU" u="sng" dirty="0"/>
              <a:t> </a:t>
            </a:r>
            <a:r>
              <a:rPr lang="ru-RU" u="sng" dirty="0" err="1"/>
              <a:t>қарсы</a:t>
            </a:r>
            <a:r>
              <a:rPr lang="ru-RU" u="sng" dirty="0"/>
              <a:t> </a:t>
            </a:r>
            <a:r>
              <a:rPr lang="ru-RU" u="sng" dirty="0" err="1"/>
              <a:t>комплаенс-қызметтің</a:t>
            </a:r>
            <a:r>
              <a:rPr lang="ru-RU" u="sng" dirty="0"/>
              <a:t> </a:t>
            </a:r>
            <a:r>
              <a:rPr lang="ru-RU" dirty="0" err="1"/>
              <a:t>функцияларын</a:t>
            </a:r>
            <a:r>
              <a:rPr lang="ru-RU" dirty="0"/>
              <a:t> </a:t>
            </a:r>
            <a:r>
              <a:rPr lang="ru-RU" dirty="0" err="1"/>
              <a:t>атқаратын</a:t>
            </a:r>
            <a:r>
              <a:rPr lang="ru-RU" dirty="0"/>
              <a:t> </a:t>
            </a:r>
            <a:r>
              <a:rPr lang="ru-RU" dirty="0" err="1"/>
              <a:t>жауапты</a:t>
            </a:r>
            <a:r>
              <a:rPr lang="ru-RU" dirty="0"/>
              <a:t> </a:t>
            </a:r>
            <a:r>
              <a:rPr lang="ru-RU" dirty="0" err="1"/>
              <a:t>адам</a:t>
            </a:r>
            <a:r>
              <a:rPr lang="ru-RU" dirty="0"/>
              <a:t> </a:t>
            </a:r>
            <a:r>
              <a:rPr lang="ru-RU" dirty="0" err="1"/>
              <a:t>айқындалады</a:t>
            </a:r>
            <a:r>
              <a:rPr lang="ru-RU" dirty="0"/>
              <a:t>. </a:t>
            </a:r>
            <a:r>
              <a:rPr lang="ru-RU" dirty="0" err="1"/>
              <a:t>Бұл</a:t>
            </a:r>
            <a:r>
              <a:rPr lang="ru-RU" dirty="0"/>
              <a:t> </a:t>
            </a:r>
            <a:r>
              <a:rPr lang="ru-RU" dirty="0" err="1"/>
              <a:t>ретте</a:t>
            </a:r>
            <a:r>
              <a:rPr lang="ru-RU" dirty="0"/>
              <a:t> </a:t>
            </a:r>
            <a:r>
              <a:rPr lang="ru-RU" dirty="0" err="1"/>
              <a:t>сыбайлас</a:t>
            </a:r>
            <a:r>
              <a:rPr lang="ru-RU" dirty="0"/>
              <a:t> </a:t>
            </a:r>
            <a:r>
              <a:rPr lang="ru-RU" dirty="0" err="1"/>
              <a:t>жемқорлыққа</a:t>
            </a:r>
            <a:r>
              <a:rPr lang="ru-RU" dirty="0"/>
              <a:t> </a:t>
            </a:r>
            <a:r>
              <a:rPr lang="ru-RU" dirty="0" err="1"/>
              <a:t>қарсы</a:t>
            </a:r>
            <a:r>
              <a:rPr lang="ru-RU" dirty="0"/>
              <a:t> </a:t>
            </a:r>
            <a:r>
              <a:rPr lang="ru-RU" dirty="0" err="1"/>
              <a:t>комплаенс-қызметтің</a:t>
            </a:r>
            <a:r>
              <a:rPr lang="ru-RU" dirty="0"/>
              <a:t> </a:t>
            </a:r>
            <a:r>
              <a:rPr lang="ru-RU" dirty="0" err="1"/>
              <a:t>функцияларын</a:t>
            </a:r>
            <a:r>
              <a:rPr lang="ru-RU" dirty="0"/>
              <a:t> </a:t>
            </a:r>
            <a:r>
              <a:rPr lang="ru-RU" dirty="0" err="1"/>
              <a:t>атқаратын</a:t>
            </a:r>
            <a:r>
              <a:rPr lang="ru-RU" dirty="0"/>
              <a:t> </a:t>
            </a:r>
            <a:r>
              <a:rPr lang="ru-RU" dirty="0" err="1"/>
              <a:t>жауапты</a:t>
            </a:r>
            <a:r>
              <a:rPr lang="ru-RU" dirty="0"/>
              <a:t> </a:t>
            </a:r>
            <a:r>
              <a:rPr lang="ru-RU" dirty="0" err="1"/>
              <a:t>адам</a:t>
            </a:r>
            <a:r>
              <a:rPr lang="ru-RU" dirty="0"/>
              <a:t> </a:t>
            </a:r>
            <a:r>
              <a:rPr lang="ru-RU" dirty="0" err="1"/>
              <a:t>мүдделердің</a:t>
            </a:r>
            <a:r>
              <a:rPr lang="ru-RU" dirty="0"/>
              <a:t> </a:t>
            </a:r>
            <a:r>
              <a:rPr lang="ru-RU" dirty="0" err="1"/>
              <a:t>ықтимал</a:t>
            </a:r>
            <a:r>
              <a:rPr lang="ru-RU" dirty="0"/>
              <a:t> </a:t>
            </a:r>
            <a:r>
              <a:rPr lang="ru-RU" dirty="0" err="1"/>
              <a:t>қақтығысы</a:t>
            </a:r>
            <a:r>
              <a:rPr lang="ru-RU" dirty="0"/>
              <a:t> </a:t>
            </a:r>
            <a:r>
              <a:rPr lang="ru-RU" dirty="0" err="1"/>
              <a:t>ескеріле</a:t>
            </a:r>
            <a:r>
              <a:rPr lang="ru-RU" dirty="0"/>
              <a:t> </a:t>
            </a:r>
            <a:r>
              <a:rPr lang="ru-RU" dirty="0" err="1"/>
              <a:t>отырып</a:t>
            </a:r>
            <a:r>
              <a:rPr lang="ru-RU" dirty="0"/>
              <a:t> </a:t>
            </a:r>
            <a:r>
              <a:rPr lang="ru-RU" dirty="0" err="1"/>
              <a:t>айқындалады</a:t>
            </a:r>
            <a:r>
              <a:rPr lang="ru-RU" dirty="0"/>
              <a:t>.</a:t>
            </a:r>
          </a:p>
          <a:p>
            <a:pPr fontAlgn="base"/>
            <a:r>
              <a:rPr lang="ru-RU" b="1" dirty="0" err="1" smtClean="0"/>
              <a:t>Кәсіпкерлік</a:t>
            </a:r>
            <a:r>
              <a:rPr lang="ru-RU" b="1" dirty="0" smtClean="0"/>
              <a:t> </a:t>
            </a:r>
            <a:r>
              <a:rPr lang="ru-RU" b="1" dirty="0" err="1"/>
              <a:t>субъектілері</a:t>
            </a:r>
            <a:r>
              <a:rPr lang="ru-RU" b="1" dirty="0"/>
              <a:t> </a:t>
            </a:r>
            <a:r>
              <a:rPr lang="ru-RU" b="1" dirty="0" err="1"/>
              <a:t>үшін</a:t>
            </a:r>
            <a:r>
              <a:rPr lang="ru-RU" b="1" dirty="0"/>
              <a:t> </a:t>
            </a:r>
            <a:r>
              <a:rPr lang="ru-RU" b="1" dirty="0" err="1"/>
              <a:t>сыбайлас</a:t>
            </a:r>
            <a:r>
              <a:rPr lang="ru-RU" b="1" dirty="0"/>
              <a:t> </a:t>
            </a:r>
            <a:r>
              <a:rPr lang="ru-RU" b="1" dirty="0" err="1"/>
              <a:t>жемқорлықтың</a:t>
            </a:r>
            <a:r>
              <a:rPr lang="ru-RU" b="1" dirty="0"/>
              <a:t> </a:t>
            </a:r>
            <a:r>
              <a:rPr lang="ru-RU" b="1" dirty="0" err="1"/>
              <a:t>алдын</a:t>
            </a:r>
            <a:r>
              <a:rPr lang="ru-RU" b="1" dirty="0"/>
              <a:t> </a:t>
            </a:r>
            <a:r>
              <a:rPr lang="ru-RU" b="1" dirty="0" err="1"/>
              <a:t>алу</a:t>
            </a:r>
            <a:r>
              <a:rPr lang="ru-RU" b="1" dirty="0"/>
              <a:t> </a:t>
            </a:r>
            <a:r>
              <a:rPr lang="ru-RU" b="1" dirty="0" err="1"/>
              <a:t>жөніндегі</a:t>
            </a:r>
            <a:r>
              <a:rPr lang="ru-RU" b="1" dirty="0"/>
              <a:t> </a:t>
            </a:r>
            <a:r>
              <a:rPr lang="ru-RU" b="1" dirty="0" err="1"/>
              <a:t>стандарттарды</a:t>
            </a:r>
            <a:r>
              <a:rPr lang="ru-RU" b="1" dirty="0"/>
              <a:t> </a:t>
            </a:r>
            <a:r>
              <a:rPr lang="ru-RU" b="1" dirty="0" err="1"/>
              <a:t>кәсіпкерлік</a:t>
            </a:r>
            <a:r>
              <a:rPr lang="ru-RU" b="1" dirty="0"/>
              <a:t> </a:t>
            </a:r>
            <a:r>
              <a:rPr lang="ru-RU" b="1" dirty="0" err="1"/>
              <a:t>субъектілерінің</a:t>
            </a:r>
            <a:r>
              <a:rPr lang="ru-RU" b="1" dirty="0"/>
              <a:t> </a:t>
            </a:r>
            <a:r>
              <a:rPr lang="ru-RU" b="1" dirty="0" err="1"/>
              <a:t>бірлестіктері</a:t>
            </a:r>
            <a:r>
              <a:rPr lang="ru-RU" b="1" dirty="0"/>
              <a:t> (</a:t>
            </a:r>
            <a:r>
              <a:rPr lang="ru-RU" b="1" dirty="0" err="1"/>
              <a:t>қауымдастықтары</a:t>
            </a:r>
            <a:r>
              <a:rPr lang="ru-RU" b="1" dirty="0"/>
              <a:t>, </a:t>
            </a:r>
            <a:r>
              <a:rPr lang="ru-RU" b="1" dirty="0" err="1"/>
              <a:t>одақтары</a:t>
            </a:r>
            <a:r>
              <a:rPr lang="ru-RU" b="1" dirty="0"/>
              <a:t>) </a:t>
            </a:r>
            <a:r>
              <a:rPr lang="ru-RU" b="1" dirty="0" err="1"/>
              <a:t>әзірлеуі</a:t>
            </a:r>
            <a:r>
              <a:rPr lang="ru-RU" b="1" dirty="0"/>
              <a:t> </a:t>
            </a:r>
            <a:r>
              <a:rPr lang="ru-RU" b="1" dirty="0" err="1"/>
              <a:t>және</a:t>
            </a:r>
            <a:r>
              <a:rPr lang="ru-RU" b="1" dirty="0"/>
              <a:t> </a:t>
            </a:r>
            <a:r>
              <a:rPr lang="ru-RU" b="1" dirty="0" err="1"/>
              <a:t>қабылдауы</a:t>
            </a:r>
            <a:r>
              <a:rPr lang="ru-RU" b="1" dirty="0"/>
              <a:t> </a:t>
            </a:r>
            <a:r>
              <a:rPr lang="ru-RU" b="1" dirty="0" err="1"/>
              <a:t>мүмкін</a:t>
            </a:r>
            <a:r>
              <a:rPr lang="ru-RU" b="1" dirty="0"/>
              <a:t>.</a:t>
            </a:r>
          </a:p>
        </p:txBody>
      </p:sp>
    </p:spTree>
    <p:extLst>
      <p:ext uri="{BB962C8B-B14F-4D97-AF65-F5344CB8AC3E}">
        <p14:creationId xmlns:p14="http://schemas.microsoft.com/office/powerpoint/2010/main" val="5335085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10972800" cy="965531"/>
          </a:xfrm>
          <a:effectLst/>
        </p:spPr>
        <p:txBody>
          <a:bodyPr vert="horz" lIns="91440" tIns="45720" rIns="91440" bIns="45720" rtlCol="0" anchor="ctr">
            <a:noAutofit/>
          </a:bodyPr>
          <a:lstStyle/>
          <a:p>
            <a:r>
              <a:rPr lang="ru-RU" sz="2800" b="1" dirty="0" err="1">
                <a:solidFill>
                  <a:srgbClr val="4472C4">
                    <a:lumMod val="50000"/>
                  </a:srgbClr>
                </a:solidFill>
              </a:rPr>
              <a:t>Сыбайлас</a:t>
            </a:r>
            <a:r>
              <a:rPr lang="ru-RU" sz="2800" b="1" dirty="0">
                <a:solidFill>
                  <a:srgbClr val="4472C4">
                    <a:lumMod val="50000"/>
                  </a:srgbClr>
                </a:solidFill>
              </a:rPr>
              <a:t> </a:t>
            </a:r>
            <a:r>
              <a:rPr lang="ru-RU" sz="2800" b="1" dirty="0" err="1">
                <a:solidFill>
                  <a:srgbClr val="4472C4">
                    <a:lumMod val="50000"/>
                  </a:srgbClr>
                </a:solidFill>
              </a:rPr>
              <a:t>жемқорлыққа</a:t>
            </a:r>
            <a:r>
              <a:rPr lang="ru-RU" sz="2800" b="1" dirty="0">
                <a:solidFill>
                  <a:srgbClr val="4472C4">
                    <a:lumMod val="50000"/>
                  </a:srgbClr>
                </a:solidFill>
              </a:rPr>
              <a:t> </a:t>
            </a:r>
            <a:r>
              <a:rPr lang="ru-RU" sz="2800" b="1" dirty="0" err="1">
                <a:solidFill>
                  <a:srgbClr val="4472C4">
                    <a:lumMod val="50000"/>
                  </a:srgbClr>
                </a:solidFill>
              </a:rPr>
              <a:t>қарсы</a:t>
            </a:r>
            <a:r>
              <a:rPr lang="ru-RU" sz="2800" b="1" dirty="0">
                <a:solidFill>
                  <a:srgbClr val="4472C4">
                    <a:lumMod val="50000"/>
                  </a:srgbClr>
                </a:solidFill>
              </a:rPr>
              <a:t> </a:t>
            </a:r>
            <a:r>
              <a:rPr lang="ru-RU" sz="2800" b="1" dirty="0" err="1">
                <a:solidFill>
                  <a:srgbClr val="4472C4">
                    <a:lumMod val="50000"/>
                  </a:srgbClr>
                </a:solidFill>
              </a:rPr>
              <a:t>іс-қимыл</a:t>
            </a:r>
            <a:r>
              <a:rPr lang="ru-RU" sz="2800" b="1" dirty="0">
                <a:solidFill>
                  <a:srgbClr val="4472C4">
                    <a:lumMod val="50000"/>
                  </a:srgbClr>
                </a:solidFill>
              </a:rPr>
              <a:t> </a:t>
            </a:r>
            <a:r>
              <a:rPr lang="ru-RU" sz="2800" b="1" dirty="0" err="1">
                <a:solidFill>
                  <a:srgbClr val="4472C4">
                    <a:lumMod val="50000"/>
                  </a:srgbClr>
                </a:solidFill>
              </a:rPr>
              <a:t>саласындағы</a:t>
            </a:r>
            <a:r>
              <a:rPr lang="ru-RU" sz="2800" b="1" dirty="0">
                <a:solidFill>
                  <a:srgbClr val="4472C4">
                    <a:lumMod val="50000"/>
                  </a:srgbClr>
                </a:solidFill>
              </a:rPr>
              <a:t>, </a:t>
            </a:r>
            <a:r>
              <a:rPr lang="ru-RU" sz="2800" b="1" dirty="0" err="1">
                <a:solidFill>
                  <a:srgbClr val="4472C4">
                    <a:lumMod val="50000"/>
                  </a:srgbClr>
                </a:solidFill>
              </a:rPr>
              <a:t>оның</a:t>
            </a:r>
            <a:r>
              <a:rPr lang="ru-RU" sz="2800" b="1" dirty="0">
                <a:solidFill>
                  <a:srgbClr val="4472C4">
                    <a:lumMod val="50000"/>
                  </a:srgbClr>
                </a:solidFill>
              </a:rPr>
              <a:t> </a:t>
            </a:r>
            <a:r>
              <a:rPr lang="ru-RU" sz="2800" b="1" dirty="0" err="1">
                <a:solidFill>
                  <a:srgbClr val="4472C4">
                    <a:lumMod val="50000"/>
                  </a:srgbClr>
                </a:solidFill>
              </a:rPr>
              <a:t>ішінде</a:t>
            </a:r>
            <a:r>
              <a:rPr lang="ru-RU" sz="2800" b="1" dirty="0">
                <a:solidFill>
                  <a:srgbClr val="4472C4">
                    <a:lumMod val="50000"/>
                  </a:srgbClr>
                </a:solidFill>
              </a:rPr>
              <a:t> </a:t>
            </a:r>
            <a:r>
              <a:rPr lang="ru-RU" sz="2800" b="1" dirty="0" err="1">
                <a:solidFill>
                  <a:srgbClr val="4472C4">
                    <a:lumMod val="50000"/>
                  </a:srgbClr>
                </a:solidFill>
              </a:rPr>
              <a:t>квазимемлекеттік</a:t>
            </a:r>
            <a:r>
              <a:rPr lang="ru-RU" sz="2800" b="1" dirty="0">
                <a:solidFill>
                  <a:srgbClr val="4472C4">
                    <a:lumMod val="50000"/>
                  </a:srgbClr>
                </a:solidFill>
              </a:rPr>
              <a:t> </a:t>
            </a:r>
            <a:r>
              <a:rPr lang="ru-RU" sz="2800" b="1" dirty="0" err="1">
                <a:solidFill>
                  <a:srgbClr val="4472C4">
                    <a:lumMod val="50000"/>
                  </a:srgbClr>
                </a:solidFill>
              </a:rPr>
              <a:t>сектордағы</a:t>
            </a:r>
            <a:r>
              <a:rPr lang="ru-RU" sz="2800" b="1" dirty="0">
                <a:solidFill>
                  <a:srgbClr val="4472C4">
                    <a:lumMod val="50000"/>
                  </a:srgbClr>
                </a:solidFill>
              </a:rPr>
              <a:t> </a:t>
            </a:r>
            <a:r>
              <a:rPr lang="ru-RU" sz="2800" b="1" dirty="0" err="1">
                <a:solidFill>
                  <a:srgbClr val="4472C4">
                    <a:lumMod val="50000"/>
                  </a:srgbClr>
                </a:solidFill>
              </a:rPr>
              <a:t>соңғы</a:t>
            </a:r>
            <a:r>
              <a:rPr lang="ru-RU" sz="2800" b="1" dirty="0">
                <a:solidFill>
                  <a:srgbClr val="4472C4">
                    <a:lumMod val="50000"/>
                  </a:srgbClr>
                </a:solidFill>
              </a:rPr>
              <a:t> </a:t>
            </a:r>
            <a:r>
              <a:rPr lang="ru-RU" sz="2800" b="1" dirty="0" err="1">
                <a:solidFill>
                  <a:srgbClr val="4472C4">
                    <a:lumMod val="50000"/>
                  </a:srgbClr>
                </a:solidFill>
              </a:rPr>
              <a:t>заңнамалық</a:t>
            </a:r>
            <a:r>
              <a:rPr lang="ru-RU" sz="2800" b="1" dirty="0">
                <a:solidFill>
                  <a:srgbClr val="4472C4">
                    <a:lumMod val="50000"/>
                  </a:srgbClr>
                </a:solidFill>
              </a:rPr>
              <a:t> </a:t>
            </a:r>
            <a:r>
              <a:rPr lang="ru-RU" sz="2800" b="1" dirty="0" err="1">
                <a:solidFill>
                  <a:srgbClr val="4472C4">
                    <a:lumMod val="50000"/>
                  </a:srgbClr>
                </a:solidFill>
              </a:rPr>
              <a:t>инновациялар</a:t>
            </a:r>
            <a:r>
              <a:rPr lang="ru-RU" sz="2800" b="1" dirty="0">
                <a:solidFill>
                  <a:srgbClr val="4472C4">
                    <a:lumMod val="50000"/>
                  </a:srgbClr>
                </a:solidFill>
              </a:rPr>
              <a:t>:</a:t>
            </a:r>
          </a:p>
        </p:txBody>
      </p:sp>
      <p:sp>
        <p:nvSpPr>
          <p:cNvPr id="3" name="Content Placeholder 2"/>
          <p:cNvSpPr>
            <a:spLocks noGrp="1"/>
          </p:cNvSpPr>
          <p:nvPr>
            <p:ph idx="1"/>
          </p:nvPr>
        </p:nvSpPr>
        <p:spPr>
          <a:xfrm>
            <a:off x="1570182" y="965530"/>
            <a:ext cx="10621816" cy="5352143"/>
          </a:xfrm>
        </p:spPr>
        <p:txBody>
          <a:bodyPr>
            <a:normAutofit fontScale="85000" lnSpcReduction="10000"/>
          </a:bodyPr>
          <a:lstStyle/>
          <a:p>
            <a:pPr marL="457200" indent="-457200" fontAlgn="base">
              <a:buFont typeface="+mj-lt"/>
              <a:buAutoNum type="arabicPeriod"/>
            </a:pPr>
            <a:r>
              <a:rPr lang="kk-KZ" dirty="0"/>
              <a:t> Сыбайлас жемқорлыққа қарсы комплаенс-қызметтерді құру заңнамалық тұрғыдан бекітілді.</a:t>
            </a:r>
          </a:p>
          <a:p>
            <a:pPr marL="457200" indent="-457200" fontAlgn="base">
              <a:buFont typeface="+mj-lt"/>
              <a:buAutoNum type="arabicPeriod"/>
            </a:pPr>
            <a:r>
              <a:rPr lang="kk-KZ" dirty="0"/>
              <a:t> </a:t>
            </a:r>
            <a:r>
              <a:rPr lang="kk-KZ" dirty="0" smtClean="0"/>
              <a:t>"</a:t>
            </a:r>
            <a:r>
              <a:rPr lang="kk-KZ" dirty="0"/>
              <a:t>Квазимемлекеттік сектордың жекелеген субъектілерінің сатып алуы туралы" Заң </a:t>
            </a:r>
            <a:r>
              <a:rPr lang="en-US" dirty="0" smtClean="0"/>
              <a:t>2021 </a:t>
            </a:r>
            <a:r>
              <a:rPr lang="kk-KZ" dirty="0" smtClean="0"/>
              <a:t>ж. қабылданды</a:t>
            </a:r>
            <a:r>
              <a:rPr lang="kk-KZ" dirty="0"/>
              <a:t>, ол </a:t>
            </a:r>
            <a:r>
              <a:rPr lang="kk-KZ" dirty="0" smtClean="0"/>
              <a:t>ұлттық </a:t>
            </a:r>
            <a:r>
              <a:rPr lang="kk-KZ" dirty="0"/>
              <a:t>холдингтердің, ұлттық </a:t>
            </a:r>
            <a:r>
              <a:rPr lang="kk-KZ" dirty="0" smtClean="0"/>
              <a:t>компанияларды </a:t>
            </a:r>
            <a:r>
              <a:rPr lang="kk-KZ" dirty="0"/>
              <a:t>сатып алуын біріздендірді.</a:t>
            </a:r>
          </a:p>
          <a:p>
            <a:pPr marL="457200" indent="-457200" fontAlgn="base">
              <a:buFont typeface="+mj-lt"/>
              <a:buAutoNum type="arabicPeriod"/>
            </a:pPr>
            <a:r>
              <a:rPr lang="kk-KZ" dirty="0" smtClean="0"/>
              <a:t>2021 </a:t>
            </a:r>
            <a:r>
              <a:rPr lang="kk-KZ" dirty="0"/>
              <a:t>жылдан бастап есеп беруді күшейту мақсатында квазимемлекеттік секторда қоғамдық кеңестер құрылуда.</a:t>
            </a:r>
          </a:p>
          <a:p>
            <a:pPr marL="457200" indent="-457200" fontAlgn="base">
              <a:buFont typeface="+mj-lt"/>
              <a:buAutoNum type="arabicPeriod"/>
            </a:pPr>
            <a:r>
              <a:rPr lang="kk-KZ" dirty="0"/>
              <a:t> </a:t>
            </a:r>
            <a:r>
              <a:rPr lang="kk-KZ" dirty="0" smtClean="0"/>
              <a:t>Квазимемлекеттік </a:t>
            </a:r>
            <a:r>
              <a:rPr lang="kk-KZ" dirty="0"/>
              <a:t>секторда сыбайлас жемқорлық құқық бұзушылықтардың әлеуетті субъектілерінің ауқымы кеңейтілді. Оларға </a:t>
            </a:r>
            <a:r>
              <a:rPr lang="kk-KZ" b="1" dirty="0"/>
              <a:t>сатып алуды ұйымдастыру және өткізу жөнінде шешімдер қабылдауға уәкілетті</a:t>
            </a:r>
            <a:r>
              <a:rPr lang="kk-KZ" dirty="0"/>
              <a:t> не мемлекеттік бюджеттен және Ұлттық қордан қаржыландырылатын жобаларды іріктеу мен іске асыруға жауапты адамдар жатқызылды.</a:t>
            </a:r>
          </a:p>
          <a:p>
            <a:pPr marL="457200" indent="-457200" fontAlgn="base">
              <a:buFont typeface="+mj-lt"/>
              <a:buAutoNum type="arabicPeriod"/>
            </a:pPr>
            <a:r>
              <a:rPr lang="kk-KZ" dirty="0" smtClean="0"/>
              <a:t>Бизнес-қоғамдастық </a:t>
            </a:r>
            <a:r>
              <a:rPr lang="kk-KZ" dirty="0"/>
              <a:t>Қазақстан кәсіпкерлерінің сыбайлас жемқорлыққа қарсы іс-қимыл жөніндегі хартиясын қабылдады, ол </a:t>
            </a:r>
            <a:r>
              <a:rPr lang="kk-KZ" dirty="0" smtClean="0"/>
              <a:t>бизнесті </a:t>
            </a:r>
            <a:r>
              <a:rPr lang="kk-KZ" dirty="0"/>
              <a:t>озық халықаралық тәжірибеге негізделген сыбайлас жемқорлыққа қарсы іс-қимылдың қосымша тетіктерін енгізуге </a:t>
            </a:r>
            <a:r>
              <a:rPr lang="kk-KZ" dirty="0" smtClean="0"/>
              <a:t>шақырады.</a:t>
            </a:r>
          </a:p>
          <a:p>
            <a:pPr marL="457200" indent="-457200" fontAlgn="base">
              <a:buFont typeface="+mj-lt"/>
              <a:buAutoNum type="arabicPeriod"/>
            </a:pPr>
            <a:r>
              <a:rPr lang="kk-KZ" dirty="0" smtClean="0"/>
              <a:t>Сыбайлас </a:t>
            </a:r>
            <a:r>
              <a:rPr lang="kk-KZ" dirty="0"/>
              <a:t>жемқорлық қылмыс жасаған адамдар үшін мемлекеттік қызметке және квазимемлекеттік сектор субъектілеріне жұмысқа орналасуға өмір бойына тыйым салу қолданылады.</a:t>
            </a:r>
          </a:p>
        </p:txBody>
      </p:sp>
    </p:spTree>
    <p:extLst>
      <p:ext uri="{BB962C8B-B14F-4D97-AF65-F5344CB8AC3E}">
        <p14:creationId xmlns:p14="http://schemas.microsoft.com/office/powerpoint/2010/main" val="35090807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4691" y="0"/>
            <a:ext cx="10165936" cy="826986"/>
          </a:xfrm>
        </p:spPr>
        <p:txBody>
          <a:bodyPr>
            <a:noAutofit/>
          </a:bodyPr>
          <a:lstStyle/>
          <a:p>
            <a:r>
              <a:rPr lang="kk-KZ" sz="2800" b="1" dirty="0">
                <a:solidFill>
                  <a:srgbClr val="4472C4">
                    <a:lumMod val="50000"/>
                  </a:srgbClr>
                </a:solidFill>
              </a:rPr>
              <a:t>Сыбайлас жемқорлыққа қарсы жұйе </a:t>
            </a:r>
            <a:r>
              <a:rPr lang="kk-KZ" sz="2800" b="1" dirty="0" smtClean="0">
                <a:solidFill>
                  <a:srgbClr val="4472C4">
                    <a:lumMod val="50000"/>
                  </a:srgbClr>
                </a:solidFill>
              </a:rPr>
              <a:t>құруға жәрдем болатын </a:t>
            </a:r>
            <a:r>
              <a:rPr lang="kk-KZ" sz="2800" b="1" dirty="0">
                <a:solidFill>
                  <a:srgbClr val="4472C4">
                    <a:lumMod val="50000"/>
                  </a:srgbClr>
                </a:solidFill>
              </a:rPr>
              <a:t>қандай тәсілдер стандарттар </a:t>
            </a:r>
            <a:r>
              <a:rPr lang="kk-KZ" sz="2800" b="1" dirty="0" smtClean="0">
                <a:solidFill>
                  <a:srgbClr val="4472C4">
                    <a:lumMod val="50000"/>
                  </a:srgbClr>
                </a:solidFill>
              </a:rPr>
              <a:t>бар</a:t>
            </a:r>
            <a:endParaRPr lang="ru-RU" sz="24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42097149"/>
              </p:ext>
            </p:extLst>
          </p:nvPr>
        </p:nvGraphicFramePr>
        <p:xfrm>
          <a:off x="1394691" y="826986"/>
          <a:ext cx="10797309" cy="60310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478111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31618"/>
            <a:ext cx="10018713" cy="1752599"/>
          </a:xfrm>
        </p:spPr>
        <p:txBody>
          <a:bodyPr>
            <a:normAutofit fontScale="90000"/>
          </a:bodyPr>
          <a:lstStyle/>
          <a:p>
            <a:r>
              <a:rPr lang="kk-KZ" b="1" dirty="0" smtClean="0">
                <a:solidFill>
                  <a:srgbClr val="4472C4">
                    <a:lumMod val="50000"/>
                  </a:srgbClr>
                </a:solidFill>
              </a:rPr>
              <a:t>Парақорлыққа </a:t>
            </a:r>
            <a:r>
              <a:rPr lang="ru-RU" b="1" dirty="0" err="1" smtClean="0">
                <a:solidFill>
                  <a:srgbClr val="4472C4">
                    <a:lumMod val="50000"/>
                  </a:srgbClr>
                </a:solidFill>
              </a:rPr>
              <a:t>қарсы</a:t>
            </a:r>
            <a:r>
              <a:rPr lang="ru-RU" b="1" dirty="0" smtClean="0">
                <a:solidFill>
                  <a:srgbClr val="4472C4">
                    <a:lumMod val="50000"/>
                  </a:srgbClr>
                </a:solidFill>
              </a:rPr>
              <a:t> </a:t>
            </a:r>
            <a:r>
              <a:rPr lang="ru-RU" b="1" dirty="0" err="1">
                <a:solidFill>
                  <a:srgbClr val="4472C4">
                    <a:lumMod val="50000"/>
                  </a:srgbClr>
                </a:solidFill>
              </a:rPr>
              <a:t>іс-қимыл</a:t>
            </a:r>
            <a:r>
              <a:rPr lang="ru-RU" b="1" dirty="0">
                <a:solidFill>
                  <a:srgbClr val="4472C4">
                    <a:lumMod val="50000"/>
                  </a:srgbClr>
                </a:solidFill>
              </a:rPr>
              <a:t> </a:t>
            </a:r>
            <a:r>
              <a:rPr lang="ru-RU" b="1" dirty="0" err="1">
                <a:solidFill>
                  <a:srgbClr val="4472C4">
                    <a:lumMod val="50000"/>
                  </a:srgbClr>
                </a:solidFill>
              </a:rPr>
              <a:t>менеджменті</a:t>
            </a:r>
            <a:r>
              <a:rPr lang="ru-RU" b="1" dirty="0">
                <a:solidFill>
                  <a:srgbClr val="4472C4">
                    <a:lumMod val="50000"/>
                  </a:srgbClr>
                </a:solidFill>
              </a:rPr>
              <a:t> </a:t>
            </a:r>
            <a:r>
              <a:rPr lang="ru-RU" b="1" dirty="0" err="1">
                <a:solidFill>
                  <a:srgbClr val="4472C4">
                    <a:lumMod val="50000"/>
                  </a:srgbClr>
                </a:solidFill>
              </a:rPr>
              <a:t>жүйесі</a:t>
            </a:r>
            <a:r>
              <a:rPr lang="ru-RU" b="1" dirty="0">
                <a:solidFill>
                  <a:srgbClr val="4472C4">
                    <a:lumMod val="50000"/>
                  </a:srgbClr>
                </a:solidFill>
              </a:rPr>
              <a:t>. </a:t>
            </a:r>
            <a:r>
              <a:rPr lang="en-US" b="1" dirty="0">
                <a:solidFill>
                  <a:srgbClr val="4472C4">
                    <a:lumMod val="50000"/>
                  </a:srgbClr>
                </a:solidFill>
              </a:rPr>
              <a:t>ISO 37001: 2016 </a:t>
            </a:r>
            <a:r>
              <a:rPr lang="ru-RU" b="1" dirty="0" err="1">
                <a:solidFill>
                  <a:srgbClr val="4472C4">
                    <a:lumMod val="50000"/>
                  </a:srgbClr>
                </a:solidFill>
              </a:rPr>
              <a:t>халықаралық</a:t>
            </a:r>
            <a:r>
              <a:rPr lang="ru-RU" b="1" dirty="0">
                <a:solidFill>
                  <a:srgbClr val="4472C4">
                    <a:lumMod val="50000"/>
                  </a:srgbClr>
                </a:solidFill>
              </a:rPr>
              <a:t> </a:t>
            </a:r>
            <a:r>
              <a:rPr lang="ru-RU" b="1" dirty="0" smtClean="0">
                <a:solidFill>
                  <a:srgbClr val="4472C4">
                    <a:lumMod val="50000"/>
                  </a:srgbClr>
                </a:solidFill>
              </a:rPr>
              <a:t>стандарты </a:t>
            </a:r>
            <a:endParaRPr lang="ru-RU" dirty="0"/>
          </a:p>
        </p:txBody>
      </p:sp>
      <p:sp>
        <p:nvSpPr>
          <p:cNvPr id="3" name="Content Placeholder 2"/>
          <p:cNvSpPr>
            <a:spLocks noGrp="1"/>
          </p:cNvSpPr>
          <p:nvPr>
            <p:ph idx="1"/>
          </p:nvPr>
        </p:nvSpPr>
        <p:spPr>
          <a:xfrm>
            <a:off x="3737112" y="2666999"/>
            <a:ext cx="7765911" cy="4075546"/>
          </a:xfrm>
        </p:spPr>
        <p:txBody>
          <a:bodyPr>
            <a:normAutofit/>
          </a:bodyPr>
          <a:lstStyle/>
          <a:p>
            <a:r>
              <a:rPr lang="en-US" dirty="0" smtClean="0"/>
              <a:t>ISO (</a:t>
            </a:r>
            <a:r>
              <a:rPr lang="ru-RU" dirty="0" err="1" smtClean="0"/>
              <a:t>Халықаралық</a:t>
            </a:r>
            <a:r>
              <a:rPr lang="ru-RU" dirty="0" smtClean="0"/>
              <a:t> </a:t>
            </a:r>
            <a:r>
              <a:rPr lang="ru-RU" dirty="0" err="1" smtClean="0"/>
              <a:t>стандарттау</a:t>
            </a:r>
            <a:r>
              <a:rPr lang="ru-RU" dirty="0" smtClean="0"/>
              <a:t> </a:t>
            </a:r>
            <a:r>
              <a:rPr lang="ru-RU" dirty="0" err="1" smtClean="0"/>
              <a:t>ұйымы</a:t>
            </a:r>
            <a:r>
              <a:rPr lang="ru-RU" dirty="0" smtClean="0"/>
              <a:t>) </a:t>
            </a:r>
            <a:r>
              <a:rPr lang="ru-RU" dirty="0" err="1" smtClean="0"/>
              <a:t>тарапынан</a:t>
            </a:r>
            <a:r>
              <a:rPr lang="ru-RU" dirty="0" smtClean="0"/>
              <a:t> 15 </a:t>
            </a:r>
            <a:r>
              <a:rPr lang="ru-RU" dirty="0" err="1"/>
              <a:t>қазан</a:t>
            </a:r>
            <a:r>
              <a:rPr lang="ru-RU" dirty="0"/>
              <a:t> 2016 </a:t>
            </a:r>
            <a:r>
              <a:rPr lang="ru-RU" dirty="0" err="1"/>
              <a:t>жылы</a:t>
            </a:r>
            <a:r>
              <a:rPr lang="ru-RU" dirty="0"/>
              <a:t> </a:t>
            </a:r>
            <a:r>
              <a:rPr lang="ru-RU" dirty="0" err="1" smtClean="0"/>
              <a:t>қабылдады</a:t>
            </a:r>
            <a:r>
              <a:rPr lang="ru-RU" dirty="0" smtClean="0"/>
              <a:t>.</a:t>
            </a:r>
          </a:p>
          <a:p>
            <a:r>
              <a:rPr lang="en-US" dirty="0"/>
              <a:t>ISO (</a:t>
            </a:r>
            <a:r>
              <a:rPr lang="ru-RU" dirty="0" err="1"/>
              <a:t>Халықаралық</a:t>
            </a:r>
            <a:r>
              <a:rPr lang="ru-RU" dirty="0"/>
              <a:t> </a:t>
            </a:r>
            <a:r>
              <a:rPr lang="ru-RU" dirty="0" err="1"/>
              <a:t>стандарттау</a:t>
            </a:r>
            <a:r>
              <a:rPr lang="ru-RU" dirty="0"/>
              <a:t> </a:t>
            </a:r>
            <a:r>
              <a:rPr lang="ru-RU" dirty="0" err="1"/>
              <a:t>ұйымы</a:t>
            </a:r>
            <a:r>
              <a:rPr lang="ru-RU" dirty="0"/>
              <a:t>)  — </a:t>
            </a:r>
            <a:r>
              <a:rPr lang="ru-RU" dirty="0" err="1" smtClean="0"/>
              <a:t>стандарттау</a:t>
            </a:r>
            <a:r>
              <a:rPr lang="ru-RU" dirty="0" smtClean="0"/>
              <a:t> </a:t>
            </a:r>
            <a:r>
              <a:rPr lang="ru-RU" dirty="0" err="1" smtClean="0"/>
              <a:t>жөніндегі</a:t>
            </a:r>
            <a:r>
              <a:rPr lang="ru-RU" dirty="0" smtClean="0"/>
              <a:t> </a:t>
            </a:r>
            <a:r>
              <a:rPr lang="ru-RU" dirty="0" err="1" smtClean="0"/>
              <a:t>ұлттық</a:t>
            </a:r>
            <a:r>
              <a:rPr lang="ru-RU" dirty="0" smtClean="0"/>
              <a:t> </a:t>
            </a:r>
            <a:r>
              <a:rPr lang="ru-RU" dirty="0" err="1" smtClean="0"/>
              <a:t>органдардың</a:t>
            </a:r>
            <a:r>
              <a:rPr lang="ru-RU" dirty="0" smtClean="0"/>
              <a:t> </a:t>
            </a:r>
            <a:r>
              <a:rPr lang="ru-RU" dirty="0" err="1" smtClean="0"/>
              <a:t>дүниежүзілік</a:t>
            </a:r>
            <a:r>
              <a:rPr lang="ru-RU" dirty="0" smtClean="0"/>
              <a:t> </a:t>
            </a:r>
            <a:r>
              <a:rPr lang="ru-RU" dirty="0" err="1" smtClean="0"/>
              <a:t>бірлестігі</a:t>
            </a:r>
            <a:r>
              <a:rPr lang="ru-RU" dirty="0" smtClean="0"/>
              <a:t> (</a:t>
            </a:r>
            <a:r>
              <a:rPr lang="en-US" dirty="0" smtClean="0"/>
              <a:t>ISO </a:t>
            </a:r>
            <a:r>
              <a:rPr lang="ru-RU" dirty="0" err="1" smtClean="0"/>
              <a:t>мүше-органдары</a:t>
            </a:r>
            <a:r>
              <a:rPr lang="ru-RU" dirty="0" smtClean="0"/>
              <a:t>). </a:t>
            </a:r>
            <a:r>
              <a:rPr lang="ru-RU" dirty="0" err="1"/>
              <a:t>Ол</a:t>
            </a:r>
            <a:r>
              <a:rPr lang="ru-RU" dirty="0"/>
              <a:t> </a:t>
            </a:r>
            <a:r>
              <a:rPr lang="ru-RU" b="1" dirty="0"/>
              <a:t>171</a:t>
            </a:r>
            <a:r>
              <a:rPr lang="ru-RU" dirty="0"/>
              <a:t> </a:t>
            </a:r>
            <a:r>
              <a:rPr lang="ru-RU" dirty="0" err="1"/>
              <a:t>мүше</a:t>
            </a:r>
            <a:r>
              <a:rPr lang="ru-RU" dirty="0"/>
              <a:t> </a:t>
            </a:r>
            <a:r>
              <a:rPr lang="ru-RU" dirty="0" err="1"/>
              <a:t>елдің</a:t>
            </a:r>
            <a:r>
              <a:rPr lang="ru-RU" dirty="0"/>
              <a:t> </a:t>
            </a:r>
            <a:r>
              <a:rPr lang="ru-RU" dirty="0" err="1"/>
              <a:t>ұлттық</a:t>
            </a:r>
            <a:r>
              <a:rPr lang="ru-RU" dirty="0"/>
              <a:t> </a:t>
            </a:r>
            <a:r>
              <a:rPr lang="ru-RU" dirty="0" err="1"/>
              <a:t>стандарттар</a:t>
            </a:r>
            <a:r>
              <a:rPr lang="ru-RU" dirty="0"/>
              <a:t> </a:t>
            </a:r>
            <a:r>
              <a:rPr lang="ru-RU" dirty="0" err="1"/>
              <a:t>органдарынан</a:t>
            </a:r>
            <a:r>
              <a:rPr lang="ru-RU" dirty="0"/>
              <a:t> </a:t>
            </a:r>
            <a:r>
              <a:rPr lang="ru-RU" dirty="0" err="1" smtClean="0"/>
              <a:t>тұрады</a:t>
            </a:r>
            <a:r>
              <a:rPr lang="ru-RU" dirty="0"/>
              <a:t>. </a:t>
            </a:r>
            <a:r>
              <a:rPr lang="ru-RU" dirty="0" err="1"/>
              <a:t>Ол</a:t>
            </a:r>
            <a:r>
              <a:rPr lang="ru-RU" dirty="0"/>
              <a:t> </a:t>
            </a:r>
            <a:r>
              <a:rPr lang="ru-RU" b="1" dirty="0"/>
              <a:t>20 000-ға </a:t>
            </a:r>
            <a:r>
              <a:rPr lang="ru-RU" dirty="0" err="1"/>
              <a:t>жуық</a:t>
            </a:r>
            <a:r>
              <a:rPr lang="ru-RU" dirty="0"/>
              <a:t> </a:t>
            </a:r>
            <a:r>
              <a:rPr lang="ru-RU" dirty="0" err="1"/>
              <a:t>ерікті</a:t>
            </a:r>
            <a:r>
              <a:rPr lang="ru-RU" dirty="0"/>
              <a:t> </a:t>
            </a:r>
            <a:r>
              <a:rPr lang="ru-RU" dirty="0" err="1"/>
              <a:t>халықаралық</a:t>
            </a:r>
            <a:r>
              <a:rPr lang="ru-RU" dirty="0"/>
              <a:t> </a:t>
            </a:r>
            <a:r>
              <a:rPr lang="ru-RU" dirty="0" err="1"/>
              <a:t>стандарттарды</a:t>
            </a:r>
            <a:r>
              <a:rPr lang="ru-RU" dirty="0"/>
              <a:t> </a:t>
            </a:r>
            <a:r>
              <a:rPr lang="ru-RU" dirty="0" err="1"/>
              <a:t>әзірледі</a:t>
            </a:r>
            <a:r>
              <a:rPr lang="ru-RU" dirty="0"/>
              <a:t>.</a:t>
            </a:r>
          </a:p>
          <a:p>
            <a:r>
              <a:rPr lang="ru-RU" dirty="0" err="1" smtClean="0"/>
              <a:t>Бұл</a:t>
            </a:r>
            <a:r>
              <a:rPr lang="ru-RU" dirty="0" smtClean="0"/>
              <a:t> </a:t>
            </a:r>
            <a:r>
              <a:rPr lang="ru-RU" dirty="0" err="1" smtClean="0"/>
              <a:t>құжатқа</a:t>
            </a:r>
            <a:r>
              <a:rPr lang="ru-RU" dirty="0" smtClean="0"/>
              <a:t> </a:t>
            </a:r>
            <a:r>
              <a:rPr lang="ru-RU" dirty="0" err="1" smtClean="0"/>
              <a:t>жауапты</a:t>
            </a:r>
            <a:r>
              <a:rPr lang="ru-RU" dirty="0" smtClean="0"/>
              <a:t> комитет </a:t>
            </a:r>
            <a:r>
              <a:rPr lang="en-US" dirty="0" smtClean="0"/>
              <a:t>ISO/PC 278 </a:t>
            </a:r>
            <a:r>
              <a:rPr lang="ru-RU" dirty="0" err="1" smtClean="0"/>
              <a:t>Жобалық</a:t>
            </a:r>
            <a:r>
              <a:rPr lang="ru-RU" dirty="0" smtClean="0"/>
              <a:t> </a:t>
            </a:r>
            <a:r>
              <a:rPr lang="ru-RU" dirty="0" err="1" smtClean="0"/>
              <a:t>комитеті</a:t>
            </a:r>
            <a:r>
              <a:rPr lang="ru-RU" dirty="0" smtClean="0"/>
              <a:t>, </a:t>
            </a:r>
            <a:r>
              <a:rPr lang="ru-RU" dirty="0" err="1" smtClean="0"/>
              <a:t>сыбайлас</a:t>
            </a:r>
            <a:r>
              <a:rPr lang="ru-RU" dirty="0" smtClean="0"/>
              <a:t> </a:t>
            </a:r>
            <a:r>
              <a:rPr lang="ru-RU" dirty="0" err="1" smtClean="0"/>
              <a:t>жемқорлыққа</a:t>
            </a:r>
            <a:r>
              <a:rPr lang="ru-RU" dirty="0" smtClean="0"/>
              <a:t> </a:t>
            </a:r>
            <a:r>
              <a:rPr lang="ru-RU" dirty="0" err="1" smtClean="0"/>
              <a:t>қарсы</a:t>
            </a:r>
            <a:r>
              <a:rPr lang="ru-RU" dirty="0" smtClean="0"/>
              <a:t> </a:t>
            </a:r>
            <a:r>
              <a:rPr lang="ru-RU" dirty="0" err="1" smtClean="0"/>
              <a:t>басқару</a:t>
            </a:r>
            <a:r>
              <a:rPr lang="ru-RU" dirty="0" smtClean="0"/>
              <a:t> </a:t>
            </a:r>
            <a:r>
              <a:rPr lang="ru-RU" dirty="0" err="1" smtClean="0"/>
              <a:t>жүйелері</a:t>
            </a:r>
            <a:r>
              <a:rPr lang="ru-RU" dirty="0" smtClean="0"/>
              <a:t>.</a:t>
            </a:r>
            <a:endParaRPr lang="ru-RU" dirty="0"/>
          </a:p>
        </p:txBody>
      </p:sp>
      <p:pic>
        <p:nvPicPr>
          <p:cNvPr id="4" name="Picture 2" descr="Cover page: ISO 37001 Anti-bribery management system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04291"/>
            <a:ext cx="3418105" cy="48537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84059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958273"/>
          </a:xfrm>
        </p:spPr>
        <p:txBody>
          <a:bodyPr>
            <a:normAutofit/>
          </a:bodyPr>
          <a:lstStyle/>
          <a:p>
            <a:r>
              <a:rPr lang="kk-KZ" sz="3600" b="1" dirty="0">
                <a:solidFill>
                  <a:srgbClr val="4472C4">
                    <a:lumMod val="50000"/>
                  </a:srgbClr>
                </a:solidFill>
              </a:rPr>
              <a:t>Бұл стандартты әзірлеуге не түрткі болды</a:t>
            </a:r>
            <a:endParaRPr lang="ru-RU" sz="3600" b="1" dirty="0">
              <a:solidFill>
                <a:srgbClr val="4472C4">
                  <a:lumMod val="50000"/>
                </a:srgbClr>
              </a:solidFill>
            </a:endParaRPr>
          </a:p>
        </p:txBody>
      </p:sp>
      <p:sp>
        <p:nvSpPr>
          <p:cNvPr id="3" name="Content Placeholder 2"/>
          <p:cNvSpPr>
            <a:spLocks noGrp="1"/>
          </p:cNvSpPr>
          <p:nvPr>
            <p:ph idx="1"/>
          </p:nvPr>
        </p:nvSpPr>
        <p:spPr>
          <a:xfrm>
            <a:off x="1484310" y="1779104"/>
            <a:ext cx="10578381" cy="4701209"/>
          </a:xfrm>
        </p:spPr>
        <p:txBody>
          <a:bodyPr>
            <a:normAutofit/>
          </a:bodyPr>
          <a:lstStyle/>
          <a:p>
            <a:r>
              <a:rPr lang="ru-RU" dirty="0" err="1" smtClean="0"/>
              <a:t>Сыбайлас</a:t>
            </a:r>
            <a:r>
              <a:rPr lang="ru-RU" dirty="0" smtClean="0"/>
              <a:t> </a:t>
            </a:r>
            <a:r>
              <a:rPr lang="ru-RU" dirty="0" err="1" smtClean="0"/>
              <a:t>жемқорлық</a:t>
            </a:r>
            <a:r>
              <a:rPr lang="ru-RU" dirty="0" smtClean="0"/>
              <a:t> </a:t>
            </a:r>
            <a:r>
              <a:rPr lang="ru-RU" dirty="0" err="1" smtClean="0"/>
              <a:t>кең</a:t>
            </a:r>
            <a:r>
              <a:rPr lang="ru-RU" dirty="0" smtClean="0"/>
              <a:t> </a:t>
            </a:r>
            <a:r>
              <a:rPr lang="ru-RU" dirty="0" err="1" smtClean="0"/>
              <a:t>тараған</a:t>
            </a:r>
            <a:r>
              <a:rPr lang="ru-RU" dirty="0" smtClean="0"/>
              <a:t> </a:t>
            </a:r>
            <a:r>
              <a:rPr lang="ru-RU" dirty="0" err="1" smtClean="0"/>
              <a:t>құбылыс</a:t>
            </a:r>
            <a:r>
              <a:rPr lang="ru-RU" dirty="0" smtClean="0"/>
              <a:t>. </a:t>
            </a:r>
            <a:r>
              <a:rPr lang="ru-RU" dirty="0" err="1" smtClean="0"/>
              <a:t>Ол</a:t>
            </a:r>
            <a:r>
              <a:rPr lang="ru-RU" dirty="0" smtClean="0"/>
              <a:t> </a:t>
            </a:r>
            <a:r>
              <a:rPr lang="ru-RU" dirty="0" err="1" smtClean="0"/>
              <a:t>әділдікті</a:t>
            </a:r>
            <a:r>
              <a:rPr lang="ru-RU" dirty="0" smtClean="0"/>
              <a:t> </a:t>
            </a:r>
            <a:r>
              <a:rPr lang="ru-RU" dirty="0" err="1" smtClean="0"/>
              <a:t>бұзады</a:t>
            </a:r>
            <a:r>
              <a:rPr lang="ru-RU" dirty="0" smtClean="0"/>
              <a:t>, </a:t>
            </a:r>
            <a:r>
              <a:rPr lang="ru-RU" dirty="0" err="1" smtClean="0"/>
              <a:t>адам</a:t>
            </a:r>
            <a:r>
              <a:rPr lang="ru-RU" dirty="0" smtClean="0"/>
              <a:t> </a:t>
            </a:r>
            <a:r>
              <a:rPr lang="ru-RU" dirty="0" err="1" smtClean="0"/>
              <a:t>құқықтарына</a:t>
            </a:r>
            <a:r>
              <a:rPr lang="ru-RU" dirty="0" smtClean="0"/>
              <a:t> </a:t>
            </a:r>
            <a:r>
              <a:rPr lang="ru-RU" dirty="0" err="1" smtClean="0"/>
              <a:t>нұқсан</a:t>
            </a:r>
            <a:r>
              <a:rPr lang="ru-RU" dirty="0" smtClean="0"/>
              <a:t> </a:t>
            </a:r>
            <a:r>
              <a:rPr lang="ru-RU" dirty="0" err="1" smtClean="0"/>
              <a:t>келтіреді</a:t>
            </a:r>
            <a:r>
              <a:rPr lang="ru-RU" dirty="0" smtClean="0"/>
              <a:t>. </a:t>
            </a:r>
            <a:r>
              <a:rPr lang="ru-RU" b="1" u="sng" dirty="0" err="1" smtClean="0"/>
              <a:t>Ол</a:t>
            </a:r>
            <a:r>
              <a:rPr lang="ru-RU" b="1" u="sng" dirty="0" smtClean="0"/>
              <a:t> </a:t>
            </a:r>
            <a:r>
              <a:rPr lang="ru-RU" b="1" u="sng" dirty="0" err="1" smtClean="0"/>
              <a:t>сондай-ақ</a:t>
            </a:r>
            <a:r>
              <a:rPr lang="ru-RU" b="1" u="sng" dirty="0" smtClean="0"/>
              <a:t> бизнес </a:t>
            </a:r>
            <a:r>
              <a:rPr lang="ru-RU" b="1" u="sng" dirty="0" err="1" smtClean="0"/>
              <a:t>шығындарын</a:t>
            </a:r>
            <a:r>
              <a:rPr lang="ru-RU" b="1" u="sng" dirty="0" smtClean="0"/>
              <a:t> </a:t>
            </a:r>
            <a:r>
              <a:rPr lang="ru-RU" b="1" u="sng" dirty="0" err="1" smtClean="0"/>
              <a:t>арттырады</a:t>
            </a:r>
            <a:r>
              <a:rPr lang="ru-RU" b="1" u="sng" dirty="0" smtClean="0"/>
              <a:t>, </a:t>
            </a:r>
            <a:r>
              <a:rPr lang="ru-RU" b="1" u="sng" dirty="0" err="1" smtClean="0"/>
              <a:t>іскерлік</a:t>
            </a:r>
            <a:r>
              <a:rPr lang="ru-RU" b="1" u="sng" dirty="0" smtClean="0"/>
              <a:t> </a:t>
            </a:r>
            <a:r>
              <a:rPr lang="ru-RU" b="1" u="sng" dirty="0" err="1" smtClean="0"/>
              <a:t>операцияларға</a:t>
            </a:r>
            <a:r>
              <a:rPr lang="ru-RU" b="1" u="sng" dirty="0" smtClean="0"/>
              <a:t> </a:t>
            </a:r>
            <a:r>
              <a:rPr lang="ru-RU" b="1" u="sng" dirty="0" err="1" smtClean="0"/>
              <a:t>белгісіздік</a:t>
            </a:r>
            <a:r>
              <a:rPr lang="ru-RU" b="1" u="sng" dirty="0" smtClean="0"/>
              <a:t> </a:t>
            </a:r>
            <a:r>
              <a:rPr lang="ru-RU" b="1" u="sng" dirty="0" err="1" smtClean="0"/>
              <a:t>әкеледі</a:t>
            </a:r>
            <a:r>
              <a:rPr lang="ru-RU" b="1" u="sng" dirty="0" smtClean="0"/>
              <a:t>, </a:t>
            </a:r>
            <a:r>
              <a:rPr lang="ru-RU" b="1" u="sng" dirty="0" err="1" smtClean="0"/>
              <a:t>тауарлар</a:t>
            </a:r>
            <a:r>
              <a:rPr lang="ru-RU" b="1" u="sng" dirty="0" smtClean="0"/>
              <a:t> мен </a:t>
            </a:r>
            <a:r>
              <a:rPr lang="ru-RU" b="1" u="sng" dirty="0" err="1" smtClean="0"/>
              <a:t>қызметтердің</a:t>
            </a:r>
            <a:r>
              <a:rPr lang="ru-RU" b="1" u="sng" dirty="0" smtClean="0"/>
              <a:t> </a:t>
            </a:r>
            <a:r>
              <a:rPr lang="ru-RU" b="1" u="sng" dirty="0" err="1" smtClean="0"/>
              <a:t>құнын</a:t>
            </a:r>
            <a:r>
              <a:rPr lang="ru-RU" b="1" u="sng" dirty="0" smtClean="0"/>
              <a:t> </a:t>
            </a:r>
            <a:r>
              <a:rPr lang="ru-RU" b="1" u="sng" dirty="0" err="1" smtClean="0"/>
              <a:t>арттырады</a:t>
            </a:r>
            <a:r>
              <a:rPr lang="ru-RU" b="1" u="sng" dirty="0" smtClean="0"/>
              <a:t>, </a:t>
            </a:r>
            <a:r>
              <a:rPr lang="ru-RU" b="1" u="sng" dirty="0" err="1" smtClean="0"/>
              <a:t>өнімдер</a:t>
            </a:r>
            <a:r>
              <a:rPr lang="ru-RU" b="1" u="sng" dirty="0" smtClean="0"/>
              <a:t> мен </a:t>
            </a:r>
            <a:r>
              <a:rPr lang="ru-RU" b="1" u="sng" dirty="0" err="1" smtClean="0"/>
              <a:t>қызметтердің</a:t>
            </a:r>
            <a:r>
              <a:rPr lang="ru-RU" b="1" u="sng" dirty="0" smtClean="0"/>
              <a:t> </a:t>
            </a:r>
            <a:r>
              <a:rPr lang="ru-RU" b="1" u="sng" dirty="0" err="1" smtClean="0"/>
              <a:t>сапасын</a:t>
            </a:r>
            <a:r>
              <a:rPr lang="ru-RU" b="1" u="sng" dirty="0" smtClean="0"/>
              <a:t> </a:t>
            </a:r>
            <a:r>
              <a:rPr lang="ru-RU" b="1" u="sng" dirty="0" err="1" smtClean="0"/>
              <a:t>төмендетеді</a:t>
            </a:r>
            <a:r>
              <a:rPr lang="ru-RU" dirty="0" smtClean="0"/>
              <a:t>.</a:t>
            </a:r>
          </a:p>
          <a:p>
            <a:r>
              <a:rPr lang="ru-RU" dirty="0" err="1" smtClean="0"/>
              <a:t>Бұл</a:t>
            </a:r>
            <a:r>
              <a:rPr lang="ru-RU" dirty="0" smtClean="0"/>
              <a:t> стандарт </a:t>
            </a:r>
            <a:r>
              <a:rPr lang="ru-RU" dirty="0" err="1"/>
              <a:t>ұйымға</a:t>
            </a:r>
            <a:r>
              <a:rPr lang="ru-RU" dirty="0"/>
              <a:t> </a:t>
            </a:r>
            <a:r>
              <a:rPr lang="ru-RU" dirty="0" err="1"/>
              <a:t>парақорлыққа</a:t>
            </a:r>
            <a:r>
              <a:rPr lang="ru-RU" dirty="0"/>
              <a:t> </a:t>
            </a:r>
            <a:r>
              <a:rPr lang="ru-RU" dirty="0" err="1"/>
              <a:t>қарсы</a:t>
            </a:r>
            <a:r>
              <a:rPr lang="ru-RU" dirty="0"/>
              <a:t> </a:t>
            </a:r>
            <a:r>
              <a:rPr lang="ru-RU" dirty="0" err="1"/>
              <a:t>комплаенс</a:t>
            </a:r>
            <a:r>
              <a:rPr lang="ru-RU" dirty="0"/>
              <a:t> </a:t>
            </a:r>
            <a:r>
              <a:rPr lang="ru-RU" dirty="0" err="1"/>
              <a:t>бағдарламасын</a:t>
            </a:r>
            <a:r>
              <a:rPr lang="ru-RU" dirty="0"/>
              <a:t> </a:t>
            </a:r>
            <a:r>
              <a:rPr lang="ru-RU" dirty="0" err="1"/>
              <a:t>құруға</a:t>
            </a:r>
            <a:r>
              <a:rPr lang="ru-RU" dirty="0"/>
              <a:t>, </a:t>
            </a:r>
            <a:r>
              <a:rPr lang="ru-RU" dirty="0" err="1"/>
              <a:t>іске</a:t>
            </a:r>
            <a:r>
              <a:rPr lang="ru-RU" dirty="0"/>
              <a:t> </a:t>
            </a:r>
            <a:r>
              <a:rPr lang="ru-RU" dirty="0" err="1"/>
              <a:t>асыруға</a:t>
            </a:r>
            <a:r>
              <a:rPr lang="ru-RU" dirty="0"/>
              <a:t>, </a:t>
            </a:r>
            <a:r>
              <a:rPr lang="ru-RU" dirty="0" err="1"/>
              <a:t>қолдауға</a:t>
            </a:r>
            <a:r>
              <a:rPr lang="ru-RU" dirty="0"/>
              <a:t> </a:t>
            </a:r>
            <a:r>
              <a:rPr lang="ru-RU" dirty="0" err="1"/>
              <a:t>және</a:t>
            </a:r>
            <a:r>
              <a:rPr lang="ru-RU" dirty="0"/>
              <a:t> </a:t>
            </a:r>
            <a:r>
              <a:rPr lang="ru-RU" dirty="0" err="1"/>
              <a:t>жақсартуға</a:t>
            </a:r>
            <a:r>
              <a:rPr lang="ru-RU" dirty="0"/>
              <a:t> </a:t>
            </a:r>
            <a:r>
              <a:rPr lang="ru-RU" dirty="0" err="1"/>
              <a:t>көмектесу</a:t>
            </a:r>
            <a:r>
              <a:rPr lang="ru-RU" dirty="0"/>
              <a:t> </a:t>
            </a:r>
            <a:r>
              <a:rPr lang="ru-RU" dirty="0" err="1"/>
              <a:t>үшін</a:t>
            </a:r>
            <a:r>
              <a:rPr lang="ru-RU" dirty="0"/>
              <a:t> </a:t>
            </a:r>
            <a:r>
              <a:rPr lang="ru-RU" dirty="0" err="1"/>
              <a:t>әзірленген</a:t>
            </a:r>
            <a:r>
              <a:rPr lang="ru-RU" dirty="0"/>
              <a:t>.</a:t>
            </a:r>
          </a:p>
          <a:p>
            <a:r>
              <a:rPr lang="ru-RU" dirty="0" err="1"/>
              <a:t>Бұл</a:t>
            </a:r>
            <a:r>
              <a:rPr lang="ru-RU" dirty="0"/>
              <a:t> </a:t>
            </a:r>
            <a:r>
              <a:rPr lang="ru-RU" dirty="0" smtClean="0"/>
              <a:t>стандарт </a:t>
            </a:r>
            <a:r>
              <a:rPr lang="ru-RU" dirty="0" err="1"/>
              <a:t>парақорлыққа</a:t>
            </a:r>
            <a:r>
              <a:rPr lang="ru-RU" dirty="0"/>
              <a:t> </a:t>
            </a:r>
            <a:r>
              <a:rPr lang="ru-RU" dirty="0" err="1"/>
              <a:t>қарсы</a:t>
            </a:r>
            <a:r>
              <a:rPr lang="ru-RU" dirty="0"/>
              <a:t> </a:t>
            </a:r>
            <a:r>
              <a:rPr lang="ru-RU" dirty="0" err="1"/>
              <a:t>жаһандық</a:t>
            </a:r>
            <a:r>
              <a:rPr lang="ru-RU" dirty="0"/>
              <a:t> </a:t>
            </a:r>
            <a:r>
              <a:rPr lang="ru-RU" dirty="0" err="1"/>
              <a:t>тәжірибені</a:t>
            </a:r>
            <a:r>
              <a:rPr lang="ru-RU" dirty="0"/>
              <a:t> </a:t>
            </a:r>
            <a:r>
              <a:rPr lang="ru-RU" dirty="0" err="1"/>
              <a:t>көрсететін</a:t>
            </a:r>
            <a:r>
              <a:rPr lang="ru-RU" dirty="0"/>
              <a:t> </a:t>
            </a:r>
            <a:r>
              <a:rPr lang="ru-RU" dirty="0" err="1"/>
              <a:t>бірқатар</a:t>
            </a:r>
            <a:r>
              <a:rPr lang="ru-RU" dirty="0"/>
              <a:t> </a:t>
            </a:r>
            <a:r>
              <a:rPr lang="ru-RU" dirty="0" err="1"/>
              <a:t>шаралар</a:t>
            </a:r>
            <a:r>
              <a:rPr lang="ru-RU" dirty="0"/>
              <a:t> мен </a:t>
            </a:r>
            <a:r>
              <a:rPr lang="ru-RU" dirty="0" err="1"/>
              <a:t>бақылауларды</a:t>
            </a:r>
            <a:r>
              <a:rPr lang="ru-RU" dirty="0"/>
              <a:t> </a:t>
            </a:r>
            <a:r>
              <a:rPr lang="ru-RU" dirty="0" err="1"/>
              <a:t>қамтиды</a:t>
            </a:r>
            <a:r>
              <a:rPr lang="ru-RU" dirty="0" smtClean="0"/>
              <a:t>.</a:t>
            </a:r>
            <a:endParaRPr lang="ru-RU" dirty="0"/>
          </a:p>
        </p:txBody>
      </p:sp>
    </p:spTree>
    <p:extLst>
      <p:ext uri="{BB962C8B-B14F-4D97-AF65-F5344CB8AC3E}">
        <p14:creationId xmlns:p14="http://schemas.microsoft.com/office/powerpoint/2010/main" val="19649378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270163"/>
            <a:ext cx="10018713" cy="1240585"/>
          </a:xfrm>
        </p:spPr>
        <p:txBody>
          <a:bodyPr>
            <a:normAutofit/>
          </a:bodyPr>
          <a:lstStyle/>
          <a:p>
            <a:r>
              <a:rPr lang="kk-KZ" sz="3600" b="1" dirty="0">
                <a:solidFill>
                  <a:srgbClr val="4472C4">
                    <a:lumMod val="50000"/>
                  </a:srgbClr>
                </a:solidFill>
              </a:rPr>
              <a:t>Заңдар бойынша сыбайлас жемқорлық қудаланса, осындай стандарт рөлі қандай</a:t>
            </a:r>
            <a:endParaRPr lang="ru-RU" sz="3600" b="1" dirty="0">
              <a:solidFill>
                <a:srgbClr val="4472C4">
                  <a:lumMod val="50000"/>
                </a:srgbClr>
              </a:solidFill>
            </a:endParaRPr>
          </a:p>
        </p:txBody>
      </p:sp>
      <p:sp>
        <p:nvSpPr>
          <p:cNvPr id="3" name="Content Placeholder 2"/>
          <p:cNvSpPr>
            <a:spLocks noGrp="1"/>
          </p:cNvSpPr>
          <p:nvPr>
            <p:ph idx="1"/>
          </p:nvPr>
        </p:nvSpPr>
        <p:spPr>
          <a:xfrm>
            <a:off x="1484310" y="2037521"/>
            <a:ext cx="10018713" cy="3753679"/>
          </a:xfrm>
        </p:spPr>
        <p:txBody>
          <a:bodyPr>
            <a:normAutofit fontScale="92500"/>
          </a:bodyPr>
          <a:lstStyle/>
          <a:p>
            <a:r>
              <a:rPr lang="ru-RU" dirty="0" err="1" smtClean="0"/>
              <a:t>Бұл</a:t>
            </a:r>
            <a:r>
              <a:rPr lang="ru-RU" dirty="0" smtClean="0"/>
              <a:t> </a:t>
            </a:r>
            <a:r>
              <a:rPr lang="ru-RU" dirty="0" err="1" smtClean="0"/>
              <a:t>мәселені</a:t>
            </a:r>
            <a:r>
              <a:rPr lang="ru-RU" dirty="0" smtClean="0"/>
              <a:t> </a:t>
            </a:r>
            <a:r>
              <a:rPr lang="ru-RU" dirty="0" err="1" smtClean="0"/>
              <a:t>шешу</a:t>
            </a:r>
            <a:r>
              <a:rPr lang="ru-RU" dirty="0" smtClean="0"/>
              <a:t> </a:t>
            </a:r>
            <a:r>
              <a:rPr lang="ru-RU" dirty="0" err="1" smtClean="0"/>
              <a:t>үшін</a:t>
            </a:r>
            <a:r>
              <a:rPr lang="ru-RU" dirty="0" smtClean="0"/>
              <a:t> </a:t>
            </a:r>
            <a:r>
              <a:rPr lang="ru-RU" dirty="0" err="1" smtClean="0"/>
              <a:t>заңдардың</a:t>
            </a:r>
            <a:r>
              <a:rPr lang="ru-RU" dirty="0" smtClean="0"/>
              <a:t> </a:t>
            </a:r>
            <a:r>
              <a:rPr lang="ru-RU" dirty="0" err="1" smtClean="0"/>
              <a:t>өзі</a:t>
            </a:r>
            <a:r>
              <a:rPr lang="ru-RU" dirty="0" smtClean="0"/>
              <a:t> </a:t>
            </a:r>
            <a:r>
              <a:rPr lang="ru-RU" dirty="0" err="1" smtClean="0"/>
              <a:t>жеткіліксіз</a:t>
            </a:r>
            <a:r>
              <a:rPr lang="ru-RU" dirty="0" smtClean="0"/>
              <a:t> </a:t>
            </a:r>
            <a:r>
              <a:rPr lang="ru-RU" dirty="0" err="1" smtClean="0"/>
              <a:t>екені</a:t>
            </a:r>
            <a:r>
              <a:rPr lang="ru-RU" dirty="0" smtClean="0"/>
              <a:t> </a:t>
            </a:r>
            <a:r>
              <a:rPr lang="ru-RU" dirty="0" err="1" smtClean="0"/>
              <a:t>анық</a:t>
            </a:r>
            <a:r>
              <a:rPr lang="ru-RU" dirty="0" smtClean="0"/>
              <a:t>. </a:t>
            </a:r>
            <a:r>
              <a:rPr lang="ru-RU" dirty="0" err="1" smtClean="0"/>
              <a:t>Ұйымдар</a:t>
            </a:r>
            <a:r>
              <a:rPr lang="ru-RU" dirty="0" smtClean="0"/>
              <a:t> </a:t>
            </a:r>
            <a:r>
              <a:rPr lang="ru-RU" dirty="0" err="1" smtClean="0"/>
              <a:t>сыбайлас</a:t>
            </a:r>
            <a:r>
              <a:rPr lang="ru-RU" dirty="0" smtClean="0"/>
              <a:t> </a:t>
            </a:r>
            <a:r>
              <a:rPr lang="ru-RU" dirty="0" err="1" smtClean="0"/>
              <a:t>жемқорлыққа</a:t>
            </a:r>
            <a:r>
              <a:rPr lang="ru-RU" dirty="0" smtClean="0"/>
              <a:t> </a:t>
            </a:r>
            <a:r>
              <a:rPr lang="ru-RU" dirty="0" err="1" smtClean="0"/>
              <a:t>өз</a:t>
            </a:r>
            <a:r>
              <a:rPr lang="ru-RU" dirty="0" smtClean="0"/>
              <a:t> </a:t>
            </a:r>
            <a:r>
              <a:rPr lang="ru-RU" dirty="0" err="1" smtClean="0"/>
              <a:t>тарапынан</a:t>
            </a:r>
            <a:r>
              <a:rPr lang="ru-RU" dirty="0" smtClean="0"/>
              <a:t> </a:t>
            </a:r>
            <a:r>
              <a:rPr lang="ru-RU" dirty="0" err="1" smtClean="0"/>
              <a:t>қарсы</a:t>
            </a:r>
            <a:r>
              <a:rPr lang="ru-RU" dirty="0" smtClean="0"/>
              <a:t> </a:t>
            </a:r>
            <a:r>
              <a:rPr lang="ru-RU" dirty="0" err="1" smtClean="0"/>
              <a:t>күресуге</a:t>
            </a:r>
            <a:r>
              <a:rPr lang="ru-RU" dirty="0" smtClean="0"/>
              <a:t> </a:t>
            </a:r>
            <a:r>
              <a:rPr lang="ru-RU" dirty="0" err="1" smtClean="0"/>
              <a:t>мүдделі</a:t>
            </a:r>
            <a:r>
              <a:rPr lang="ru-RU" dirty="0" smtClean="0"/>
              <a:t>, </a:t>
            </a:r>
            <a:r>
              <a:rPr lang="ru-RU" dirty="0" err="1" smtClean="0"/>
              <a:t>себебі</a:t>
            </a:r>
            <a:r>
              <a:rPr lang="ru-RU" dirty="0" smtClean="0"/>
              <a:t> </a:t>
            </a:r>
            <a:r>
              <a:rPr lang="ru-RU" dirty="0" err="1" smtClean="0"/>
              <a:t>бұл</a:t>
            </a:r>
            <a:r>
              <a:rPr lang="ru-RU" dirty="0" smtClean="0"/>
              <a:t> </a:t>
            </a:r>
            <a:r>
              <a:rPr lang="ru-RU" dirty="0" err="1" smtClean="0"/>
              <a:t>басеке</a:t>
            </a:r>
            <a:r>
              <a:rPr lang="ru-RU" dirty="0" smtClean="0"/>
              <a:t> </a:t>
            </a:r>
            <a:r>
              <a:rPr lang="ru-RU" dirty="0" err="1" smtClean="0"/>
              <a:t>қабылеттілігін</a:t>
            </a:r>
            <a:r>
              <a:rPr lang="ru-RU" dirty="0" smtClean="0"/>
              <a:t> </a:t>
            </a:r>
            <a:r>
              <a:rPr lang="ru-RU" dirty="0" err="1" smtClean="0"/>
              <a:t>арттырады</a:t>
            </a:r>
            <a:r>
              <a:rPr lang="ru-RU" dirty="0" smtClean="0"/>
              <a:t>, </a:t>
            </a:r>
            <a:r>
              <a:rPr lang="ru-RU" dirty="0" err="1" smtClean="0"/>
              <a:t>өнімдерін</a:t>
            </a:r>
            <a:r>
              <a:rPr lang="ru-RU" dirty="0" smtClean="0"/>
              <a:t> </a:t>
            </a:r>
            <a:r>
              <a:rPr lang="ru-RU" dirty="0" err="1" smtClean="0"/>
              <a:t>жетілдіреді</a:t>
            </a:r>
            <a:r>
              <a:rPr lang="ru-RU" dirty="0" smtClean="0"/>
              <a:t>.</a:t>
            </a:r>
          </a:p>
          <a:p>
            <a:r>
              <a:rPr lang="ru-RU" dirty="0" err="1" smtClean="0"/>
              <a:t>Ұйымдардарда</a:t>
            </a:r>
            <a:r>
              <a:rPr lang="ru-RU" dirty="0" smtClean="0"/>
              <a:t> </a:t>
            </a:r>
            <a:r>
              <a:rPr lang="ru-RU" dirty="0" err="1" smtClean="0"/>
              <a:t>бұл</a:t>
            </a:r>
            <a:r>
              <a:rPr lang="ru-RU" dirty="0" smtClean="0"/>
              <a:t> </a:t>
            </a:r>
            <a:r>
              <a:rPr lang="ru-RU" dirty="0" err="1" smtClean="0"/>
              <a:t>күресті</a:t>
            </a:r>
            <a:r>
              <a:rPr lang="ru-RU" dirty="0" smtClean="0"/>
              <a:t> </a:t>
            </a:r>
            <a:r>
              <a:rPr lang="ru-RU" b="1" dirty="0" err="1" smtClean="0"/>
              <a:t>сыбайлас</a:t>
            </a:r>
            <a:r>
              <a:rPr lang="ru-RU" b="1" dirty="0" smtClean="0"/>
              <a:t> </a:t>
            </a:r>
            <a:r>
              <a:rPr lang="ru-RU" b="1" dirty="0" err="1" smtClean="0"/>
              <a:t>жемқорлыққа</a:t>
            </a:r>
            <a:r>
              <a:rPr lang="ru-RU" b="1" dirty="0" smtClean="0"/>
              <a:t> </a:t>
            </a:r>
            <a:r>
              <a:rPr lang="ru-RU" b="1" dirty="0" err="1" smtClean="0"/>
              <a:t>қарсы</a:t>
            </a:r>
            <a:r>
              <a:rPr lang="ru-RU" b="1" dirty="0" smtClean="0"/>
              <a:t> менеджмент </a:t>
            </a:r>
            <a:r>
              <a:rPr lang="ru-RU" b="1" dirty="0" err="1" smtClean="0"/>
              <a:t>жүйесі</a:t>
            </a:r>
            <a:r>
              <a:rPr lang="ru-RU" dirty="0" smtClean="0"/>
              <a:t> </a:t>
            </a:r>
            <a:r>
              <a:rPr lang="ru-RU" dirty="0" err="1" smtClean="0"/>
              <a:t>арқылы</a:t>
            </a:r>
            <a:r>
              <a:rPr lang="ru-RU" dirty="0" smtClean="0"/>
              <a:t> </a:t>
            </a:r>
            <a:r>
              <a:rPr lang="ru-RU" dirty="0" err="1" smtClean="0"/>
              <a:t>жүргузуге</a:t>
            </a:r>
            <a:r>
              <a:rPr lang="ru-RU" dirty="0" smtClean="0"/>
              <a:t> </a:t>
            </a:r>
            <a:r>
              <a:rPr lang="ru-RU" dirty="0" err="1" smtClean="0"/>
              <a:t>болады</a:t>
            </a:r>
            <a:r>
              <a:rPr lang="ru-RU" dirty="0" smtClean="0"/>
              <a:t>. </a:t>
            </a:r>
          </a:p>
          <a:p>
            <a:r>
              <a:rPr lang="ru-RU" b="1" dirty="0" err="1" smtClean="0"/>
              <a:t>Сыбайлас</a:t>
            </a:r>
            <a:r>
              <a:rPr lang="ru-RU" b="1" dirty="0" smtClean="0"/>
              <a:t> </a:t>
            </a:r>
            <a:r>
              <a:rPr lang="ru-RU" b="1" dirty="0" err="1" smtClean="0"/>
              <a:t>жемқорлыққа</a:t>
            </a:r>
            <a:r>
              <a:rPr lang="ru-RU" b="1" dirty="0" smtClean="0"/>
              <a:t> </a:t>
            </a:r>
            <a:r>
              <a:rPr lang="ru-RU" b="1" dirty="0" err="1" smtClean="0"/>
              <a:t>қарсы</a:t>
            </a:r>
            <a:r>
              <a:rPr lang="ru-RU" b="1" dirty="0" smtClean="0"/>
              <a:t> </a:t>
            </a:r>
            <a:r>
              <a:rPr lang="ru-RU" b="1" dirty="0" err="1" smtClean="0"/>
              <a:t>саясат</a:t>
            </a:r>
            <a:r>
              <a:rPr lang="ru-RU" b="1" dirty="0" smtClean="0"/>
              <a:t> </a:t>
            </a:r>
            <a:r>
              <a:rPr lang="ru-RU" dirty="0" err="1" smtClean="0"/>
              <a:t>және</a:t>
            </a:r>
            <a:r>
              <a:rPr lang="ru-RU" dirty="0" smtClean="0"/>
              <a:t> оны </a:t>
            </a:r>
            <a:r>
              <a:rPr lang="ru-RU" dirty="0" err="1" smtClean="0"/>
              <a:t>қолдаушы</a:t>
            </a:r>
            <a:r>
              <a:rPr lang="ru-RU" dirty="0" smtClean="0"/>
              <a:t> менеджмент </a:t>
            </a:r>
            <a:r>
              <a:rPr lang="ru-RU" dirty="0" err="1" smtClean="0"/>
              <a:t>саясаты</a:t>
            </a:r>
            <a:r>
              <a:rPr lang="ru-RU" dirty="0" smtClean="0"/>
              <a:t> </a:t>
            </a:r>
            <a:r>
              <a:rPr lang="ru-RU" dirty="0" err="1" smtClean="0"/>
              <a:t>ұйымға</a:t>
            </a:r>
            <a:r>
              <a:rPr lang="ru-RU" dirty="0" smtClean="0"/>
              <a:t> </a:t>
            </a:r>
            <a:r>
              <a:rPr lang="ru-RU" dirty="0" err="1" smtClean="0"/>
              <a:t>сыбайлас</a:t>
            </a:r>
            <a:r>
              <a:rPr lang="ru-RU" dirty="0" smtClean="0"/>
              <a:t> </a:t>
            </a:r>
            <a:r>
              <a:rPr lang="ru-RU" dirty="0" err="1" smtClean="0"/>
              <a:t>жемқорлыққа</a:t>
            </a:r>
            <a:r>
              <a:rPr lang="ru-RU" dirty="0" smtClean="0"/>
              <a:t> </a:t>
            </a:r>
            <a:r>
              <a:rPr lang="ru-RU" dirty="0" err="1" smtClean="0"/>
              <a:t>қатысы</a:t>
            </a:r>
            <a:r>
              <a:rPr lang="ru-RU" dirty="0" smtClean="0"/>
              <a:t> бар </a:t>
            </a:r>
            <a:r>
              <a:rPr lang="ru-RU" dirty="0" err="1" smtClean="0"/>
              <a:t>шығындарды</a:t>
            </a:r>
            <a:r>
              <a:rPr lang="ru-RU" dirty="0" smtClean="0"/>
              <a:t>, </a:t>
            </a:r>
            <a:r>
              <a:rPr lang="ru-RU" dirty="0" err="1" smtClean="0"/>
              <a:t>тәуекелдерді</a:t>
            </a:r>
            <a:r>
              <a:rPr lang="ru-RU" dirty="0" smtClean="0"/>
              <a:t> </a:t>
            </a:r>
            <a:r>
              <a:rPr lang="ru-RU" dirty="0" err="1" smtClean="0"/>
              <a:t>және</a:t>
            </a:r>
            <a:r>
              <a:rPr lang="ru-RU" dirty="0" smtClean="0"/>
              <a:t> </a:t>
            </a:r>
            <a:r>
              <a:rPr lang="ru-RU" dirty="0" err="1" smtClean="0"/>
              <a:t>залалдарды</a:t>
            </a:r>
            <a:r>
              <a:rPr lang="ru-RU" dirty="0" smtClean="0"/>
              <a:t> </a:t>
            </a:r>
            <a:r>
              <a:rPr lang="ru-RU" dirty="0" err="1" smtClean="0"/>
              <a:t>болдырмауға</a:t>
            </a:r>
            <a:r>
              <a:rPr lang="ru-RU" dirty="0" smtClean="0"/>
              <a:t> </a:t>
            </a:r>
            <a:r>
              <a:rPr lang="ru-RU" dirty="0" err="1" smtClean="0"/>
              <a:t>немесе</a:t>
            </a:r>
            <a:r>
              <a:rPr lang="ru-RU" dirty="0" smtClean="0"/>
              <a:t> </a:t>
            </a:r>
            <a:r>
              <a:rPr lang="ru-RU" dirty="0" err="1" smtClean="0"/>
              <a:t>азайтуға</a:t>
            </a:r>
            <a:r>
              <a:rPr lang="ru-RU" dirty="0" smtClean="0"/>
              <a:t>, </a:t>
            </a:r>
            <a:r>
              <a:rPr lang="ru-RU" dirty="0" err="1" smtClean="0"/>
              <a:t>іскерлік</a:t>
            </a:r>
            <a:r>
              <a:rPr lang="ru-RU" dirty="0" smtClean="0"/>
              <a:t> </a:t>
            </a:r>
            <a:r>
              <a:rPr lang="ru-RU" dirty="0" err="1" smtClean="0"/>
              <a:t>қарым-қатынаста</a:t>
            </a:r>
            <a:r>
              <a:rPr lang="ru-RU" dirty="0" smtClean="0"/>
              <a:t> </a:t>
            </a:r>
            <a:r>
              <a:rPr lang="ru-RU" dirty="0" err="1" smtClean="0"/>
              <a:t>сенім</a:t>
            </a:r>
            <a:r>
              <a:rPr lang="ru-RU" dirty="0" smtClean="0"/>
              <a:t> </a:t>
            </a:r>
            <a:r>
              <a:rPr lang="ru-RU" dirty="0" err="1" smtClean="0"/>
              <a:t>дамытуға</a:t>
            </a:r>
            <a:r>
              <a:rPr lang="ru-RU" dirty="0" smtClean="0"/>
              <a:t> </a:t>
            </a:r>
            <a:r>
              <a:rPr lang="ru-RU" dirty="0" err="1" smtClean="0"/>
              <a:t>және</a:t>
            </a:r>
            <a:r>
              <a:rPr lang="ru-RU" dirty="0" smtClean="0"/>
              <a:t> </a:t>
            </a:r>
            <a:r>
              <a:rPr lang="ru-RU" dirty="0" err="1" smtClean="0"/>
              <a:t>оның</a:t>
            </a:r>
            <a:r>
              <a:rPr lang="ru-RU" dirty="0" smtClean="0"/>
              <a:t> </a:t>
            </a:r>
            <a:r>
              <a:rPr lang="ru-RU" dirty="0" err="1" smtClean="0"/>
              <a:t>беделін</a:t>
            </a:r>
            <a:r>
              <a:rPr lang="ru-RU" dirty="0" smtClean="0"/>
              <a:t> </a:t>
            </a:r>
            <a:r>
              <a:rPr lang="ru-RU" dirty="0" err="1" smtClean="0"/>
              <a:t>арттыруға</a:t>
            </a:r>
            <a:r>
              <a:rPr lang="ru-RU" dirty="0" smtClean="0"/>
              <a:t> </a:t>
            </a:r>
            <a:r>
              <a:rPr lang="ru-RU" dirty="0" err="1" smtClean="0"/>
              <a:t>көмектеседі</a:t>
            </a:r>
            <a:r>
              <a:rPr lang="ru-RU" dirty="0"/>
              <a:t>. </a:t>
            </a:r>
            <a:endParaRPr lang="ru-RU" dirty="0" smtClean="0"/>
          </a:p>
          <a:p>
            <a:endParaRPr lang="ru-RU" dirty="0"/>
          </a:p>
        </p:txBody>
      </p:sp>
    </p:spTree>
    <p:extLst>
      <p:ext uri="{BB962C8B-B14F-4D97-AF65-F5344CB8AC3E}">
        <p14:creationId xmlns:p14="http://schemas.microsoft.com/office/powerpoint/2010/main" val="24090973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76200"/>
            <a:ext cx="10018713" cy="1752599"/>
          </a:xfrm>
        </p:spPr>
        <p:txBody>
          <a:bodyPr>
            <a:normAutofit/>
          </a:bodyPr>
          <a:lstStyle/>
          <a:p>
            <a:r>
              <a:rPr lang="kk-KZ" sz="3600" b="1" dirty="0">
                <a:solidFill>
                  <a:srgbClr val="4472C4">
                    <a:lumMod val="50000"/>
                  </a:srgbClr>
                </a:solidFill>
              </a:rPr>
              <a:t>Ұйымның сыбайлас жемқорлыққа қарсы күресінде Стандарттың қандай көмегі бар</a:t>
            </a:r>
            <a:endParaRPr lang="ru-RU" sz="3600" b="1" dirty="0">
              <a:solidFill>
                <a:srgbClr val="4472C4">
                  <a:lumMod val="50000"/>
                </a:srgbClr>
              </a:solidFill>
            </a:endParaRPr>
          </a:p>
        </p:txBody>
      </p:sp>
      <p:sp>
        <p:nvSpPr>
          <p:cNvPr id="3" name="Content Placeholder 2"/>
          <p:cNvSpPr>
            <a:spLocks noGrp="1"/>
          </p:cNvSpPr>
          <p:nvPr>
            <p:ph idx="1"/>
          </p:nvPr>
        </p:nvSpPr>
        <p:spPr>
          <a:xfrm>
            <a:off x="1484310" y="2067339"/>
            <a:ext cx="10018713" cy="4416589"/>
          </a:xfrm>
        </p:spPr>
        <p:txBody>
          <a:bodyPr>
            <a:normAutofit/>
          </a:bodyPr>
          <a:lstStyle/>
          <a:p>
            <a:pPr>
              <a:buFont typeface="Wingdings" panose="05000000000000000000" pitchFamily="2" charset="2"/>
              <a:buChar char="ü"/>
            </a:pPr>
            <a:r>
              <a:rPr lang="ru-RU" dirty="0"/>
              <a:t>Стандарт </a:t>
            </a:r>
            <a:r>
              <a:rPr lang="ru-RU" dirty="0" err="1"/>
              <a:t>ұйымға</a:t>
            </a:r>
            <a:r>
              <a:rPr lang="ru-RU" dirty="0"/>
              <a:t> </a:t>
            </a:r>
            <a:r>
              <a:rPr lang="ru-RU" dirty="0" err="1"/>
              <a:t>мыналарды</a:t>
            </a:r>
            <a:r>
              <a:rPr lang="ru-RU" dirty="0"/>
              <a:t> </a:t>
            </a:r>
            <a:r>
              <a:rPr lang="ru-RU" dirty="0" err="1"/>
              <a:t>қамтамасыз</a:t>
            </a:r>
            <a:r>
              <a:rPr lang="ru-RU" dirty="0"/>
              <a:t> </a:t>
            </a:r>
            <a:r>
              <a:rPr lang="ru-RU" dirty="0" err="1"/>
              <a:t>ету</a:t>
            </a:r>
            <a:r>
              <a:rPr lang="ru-RU" dirty="0"/>
              <a:t> </a:t>
            </a:r>
            <a:r>
              <a:rPr lang="ru-RU" dirty="0" err="1"/>
              <a:t>арқылы</a:t>
            </a:r>
            <a:r>
              <a:rPr lang="ru-RU" dirty="0"/>
              <a:t> </a:t>
            </a:r>
            <a:r>
              <a:rPr lang="ru-RU" dirty="0" err="1"/>
              <a:t>пайда</a:t>
            </a:r>
            <a:r>
              <a:rPr lang="ru-RU" dirty="0"/>
              <a:t> </a:t>
            </a:r>
            <a:r>
              <a:rPr lang="ru-RU" dirty="0" err="1"/>
              <a:t>әкеледі</a:t>
            </a:r>
            <a:r>
              <a:rPr lang="ru-RU" dirty="0"/>
              <a:t>:</a:t>
            </a:r>
          </a:p>
          <a:p>
            <a:pPr>
              <a:buFont typeface="Wingdings" panose="05000000000000000000" pitchFamily="2" charset="2"/>
              <a:buChar char="ü"/>
            </a:pPr>
            <a:r>
              <a:rPr lang="ru-RU" dirty="0" err="1"/>
              <a:t>Парақорлыққа</a:t>
            </a:r>
            <a:r>
              <a:rPr lang="ru-RU" dirty="0"/>
              <a:t> </a:t>
            </a:r>
            <a:r>
              <a:rPr lang="ru-RU" dirty="0" err="1"/>
              <a:t>қарсы</a:t>
            </a:r>
            <a:r>
              <a:rPr lang="ru-RU" dirty="0"/>
              <a:t> </a:t>
            </a:r>
            <a:r>
              <a:rPr lang="ru-RU" dirty="0" smtClean="0"/>
              <a:t>менеджмент </a:t>
            </a:r>
            <a:r>
              <a:rPr lang="ru-RU" dirty="0" err="1"/>
              <a:t>жүйесін</a:t>
            </a:r>
            <a:r>
              <a:rPr lang="ru-RU" dirty="0"/>
              <a:t> </a:t>
            </a:r>
            <a:r>
              <a:rPr lang="ru-RU" dirty="0" err="1"/>
              <a:t>енгізу</a:t>
            </a:r>
            <a:r>
              <a:rPr lang="ru-RU" dirty="0"/>
              <a:t> </a:t>
            </a:r>
            <a:r>
              <a:rPr lang="ru-RU" dirty="0" err="1" smtClean="0"/>
              <a:t>үшін</a:t>
            </a:r>
            <a:r>
              <a:rPr lang="ru-RU" dirty="0" smtClean="0"/>
              <a:t> </a:t>
            </a:r>
            <a:r>
              <a:rPr lang="ru-RU" dirty="0" err="1" smtClean="0"/>
              <a:t>тиімді</a:t>
            </a:r>
            <a:r>
              <a:rPr lang="ru-RU" dirty="0" smtClean="0"/>
              <a:t> </a:t>
            </a:r>
            <a:r>
              <a:rPr lang="ru-RU" dirty="0" err="1" smtClean="0"/>
              <a:t>талаптар</a:t>
            </a:r>
            <a:r>
              <a:rPr lang="ru-RU" dirty="0" smtClean="0"/>
              <a:t> </a:t>
            </a:r>
            <a:r>
              <a:rPr lang="ru-RU" dirty="0" err="1"/>
              <a:t>және</a:t>
            </a:r>
            <a:r>
              <a:rPr lang="ru-RU" dirty="0"/>
              <a:t> </a:t>
            </a:r>
            <a:r>
              <a:rPr lang="ru-RU" dirty="0" err="1"/>
              <a:t>көмекші</a:t>
            </a:r>
            <a:r>
              <a:rPr lang="ru-RU" dirty="0"/>
              <a:t> </a:t>
            </a:r>
            <a:r>
              <a:rPr lang="ru-RU" dirty="0" err="1" smtClean="0"/>
              <a:t>нұсқаулық</a:t>
            </a:r>
            <a:r>
              <a:rPr lang="ru-RU" dirty="0" smtClean="0"/>
              <a:t> </a:t>
            </a:r>
            <a:r>
              <a:rPr lang="ru-RU" dirty="0" err="1" smtClean="0"/>
              <a:t>болады</a:t>
            </a:r>
            <a:endParaRPr lang="ru-RU" dirty="0"/>
          </a:p>
          <a:p>
            <a:pPr>
              <a:buFont typeface="Wingdings" panose="05000000000000000000" pitchFamily="2" charset="2"/>
              <a:buChar char="ü"/>
            </a:pPr>
            <a:r>
              <a:rPr lang="ru-RU" dirty="0" err="1"/>
              <a:t>Басшылыққа</a:t>
            </a:r>
            <a:r>
              <a:rPr lang="ru-RU" dirty="0"/>
              <a:t>, </a:t>
            </a:r>
            <a:r>
              <a:rPr lang="ru-RU" dirty="0" err="1"/>
              <a:t>инвесторларға</a:t>
            </a:r>
            <a:r>
              <a:rPr lang="ru-RU" dirty="0"/>
              <a:t>, </a:t>
            </a:r>
            <a:r>
              <a:rPr lang="ru-RU" dirty="0" err="1"/>
              <a:t>қызметкерлерге</a:t>
            </a:r>
            <a:r>
              <a:rPr lang="ru-RU" dirty="0"/>
              <a:t>, </a:t>
            </a:r>
            <a:r>
              <a:rPr lang="ru-RU" dirty="0" err="1"/>
              <a:t>тұтынушыларға</a:t>
            </a:r>
            <a:r>
              <a:rPr lang="ru-RU" dirty="0"/>
              <a:t> </a:t>
            </a:r>
            <a:r>
              <a:rPr lang="ru-RU" dirty="0" err="1"/>
              <a:t>және</a:t>
            </a:r>
            <a:r>
              <a:rPr lang="ru-RU" dirty="0"/>
              <a:t> </a:t>
            </a:r>
            <a:r>
              <a:rPr lang="ru-RU" dirty="0" err="1"/>
              <a:t>басқа</a:t>
            </a:r>
            <a:r>
              <a:rPr lang="ru-RU" dirty="0"/>
              <a:t> да </a:t>
            </a:r>
            <a:r>
              <a:rPr lang="ru-RU" dirty="0" err="1"/>
              <a:t>мүдделі</a:t>
            </a:r>
            <a:r>
              <a:rPr lang="ru-RU" dirty="0"/>
              <a:t> </a:t>
            </a:r>
            <a:r>
              <a:rPr lang="ru-RU" dirty="0" err="1"/>
              <a:t>тараптарға</a:t>
            </a:r>
            <a:r>
              <a:rPr lang="ru-RU" dirty="0"/>
              <a:t> </a:t>
            </a:r>
            <a:r>
              <a:rPr lang="ru-RU" dirty="0" err="1"/>
              <a:t>ұйымның</a:t>
            </a:r>
            <a:r>
              <a:rPr lang="ru-RU" dirty="0"/>
              <a:t> </a:t>
            </a:r>
            <a:r>
              <a:rPr lang="ru-RU" dirty="0" err="1"/>
              <a:t>парақорлықтың</a:t>
            </a:r>
            <a:r>
              <a:rPr lang="ru-RU" dirty="0"/>
              <a:t> </a:t>
            </a:r>
            <a:r>
              <a:rPr lang="ru-RU" dirty="0" err="1"/>
              <a:t>алдын</a:t>
            </a:r>
            <a:r>
              <a:rPr lang="ru-RU" dirty="0"/>
              <a:t> </a:t>
            </a:r>
            <a:r>
              <a:rPr lang="ru-RU" dirty="0" err="1"/>
              <a:t>алу</a:t>
            </a:r>
            <a:r>
              <a:rPr lang="ru-RU" dirty="0"/>
              <a:t> </a:t>
            </a:r>
            <a:r>
              <a:rPr lang="ru-RU" dirty="0" err="1"/>
              <a:t>үшін</a:t>
            </a:r>
            <a:r>
              <a:rPr lang="ru-RU" dirty="0"/>
              <a:t> </a:t>
            </a:r>
            <a:r>
              <a:rPr lang="ru-RU" dirty="0" err="1"/>
              <a:t>ақылға</a:t>
            </a:r>
            <a:r>
              <a:rPr lang="ru-RU" dirty="0"/>
              <a:t> </a:t>
            </a:r>
            <a:r>
              <a:rPr lang="ru-RU" dirty="0" err="1"/>
              <a:t>қонымды</a:t>
            </a:r>
            <a:r>
              <a:rPr lang="ru-RU" dirty="0"/>
              <a:t> </a:t>
            </a:r>
            <a:r>
              <a:rPr lang="ru-RU" dirty="0" err="1"/>
              <a:t>қадамдар</a:t>
            </a:r>
            <a:r>
              <a:rPr lang="ru-RU" dirty="0"/>
              <a:t> </a:t>
            </a:r>
            <a:r>
              <a:rPr lang="ru-RU" dirty="0" err="1"/>
              <a:t>жасап</a:t>
            </a:r>
            <a:r>
              <a:rPr lang="ru-RU" dirty="0"/>
              <a:t> </a:t>
            </a:r>
            <a:r>
              <a:rPr lang="ru-RU" dirty="0" err="1"/>
              <a:t>жатқанына</a:t>
            </a:r>
            <a:r>
              <a:rPr lang="ru-RU" dirty="0"/>
              <a:t> </a:t>
            </a:r>
            <a:r>
              <a:rPr lang="ru-RU" dirty="0" err="1"/>
              <a:t>кепілдік</a:t>
            </a:r>
            <a:r>
              <a:rPr lang="ru-RU" dirty="0"/>
              <a:t> беру</a:t>
            </a:r>
          </a:p>
          <a:p>
            <a:pPr>
              <a:buFont typeface="Wingdings" panose="05000000000000000000" pitchFamily="2" charset="2"/>
              <a:buChar char="ü"/>
            </a:pPr>
            <a:r>
              <a:rPr lang="ru-RU" dirty="0" err="1"/>
              <a:t>Ұйымның</a:t>
            </a:r>
            <a:r>
              <a:rPr lang="ru-RU" dirty="0"/>
              <a:t> </a:t>
            </a:r>
            <a:r>
              <a:rPr lang="ru-RU" dirty="0" err="1"/>
              <a:t>парақорлыққа</a:t>
            </a:r>
            <a:r>
              <a:rPr lang="ru-RU" dirty="0"/>
              <a:t> </a:t>
            </a:r>
            <a:r>
              <a:rPr lang="ru-RU" dirty="0" err="1"/>
              <a:t>жол</a:t>
            </a:r>
            <a:r>
              <a:rPr lang="ru-RU" dirty="0"/>
              <a:t> </a:t>
            </a:r>
            <a:r>
              <a:rPr lang="ru-RU" dirty="0" err="1"/>
              <a:t>бермеу</a:t>
            </a:r>
            <a:r>
              <a:rPr lang="ru-RU" dirty="0"/>
              <a:t> </a:t>
            </a:r>
            <a:r>
              <a:rPr lang="ru-RU" dirty="0" err="1"/>
              <a:t>үшін</a:t>
            </a:r>
            <a:r>
              <a:rPr lang="ru-RU" dirty="0"/>
              <a:t> </a:t>
            </a:r>
            <a:r>
              <a:rPr lang="ru-RU" dirty="0" err="1"/>
              <a:t>негізді</a:t>
            </a:r>
            <a:r>
              <a:rPr lang="ru-RU" dirty="0"/>
              <a:t> </a:t>
            </a:r>
            <a:r>
              <a:rPr lang="ru-RU" dirty="0" err="1"/>
              <a:t>шаралар</a:t>
            </a:r>
            <a:r>
              <a:rPr lang="ru-RU" dirty="0"/>
              <a:t> </a:t>
            </a:r>
            <a:r>
              <a:rPr lang="ru-RU" dirty="0" err="1"/>
              <a:t>қабылдағаны</a:t>
            </a:r>
            <a:r>
              <a:rPr lang="ru-RU" dirty="0"/>
              <a:t> </a:t>
            </a:r>
            <a:r>
              <a:rPr lang="ru-RU" dirty="0" err="1"/>
              <a:t>туралы</a:t>
            </a:r>
            <a:r>
              <a:rPr lang="ru-RU" dirty="0"/>
              <a:t> </a:t>
            </a:r>
            <a:r>
              <a:rPr lang="ru-RU" dirty="0" err="1"/>
              <a:t>тергеу</a:t>
            </a:r>
            <a:r>
              <a:rPr lang="ru-RU" dirty="0"/>
              <a:t> </a:t>
            </a:r>
            <a:r>
              <a:rPr lang="ru-RU" dirty="0" err="1" smtClean="0"/>
              <a:t>болған</a:t>
            </a:r>
            <a:r>
              <a:rPr lang="ru-RU" dirty="0" smtClean="0"/>
              <a:t> </a:t>
            </a:r>
            <a:r>
              <a:rPr lang="ru-RU" dirty="0" err="1" smtClean="0"/>
              <a:t>жағдайында</a:t>
            </a:r>
            <a:r>
              <a:rPr lang="ru-RU" dirty="0" smtClean="0"/>
              <a:t> </a:t>
            </a:r>
            <a:r>
              <a:rPr lang="ru-RU" dirty="0" err="1" smtClean="0"/>
              <a:t>дәлелдеме</a:t>
            </a:r>
            <a:r>
              <a:rPr lang="ru-RU" dirty="0" smtClean="0"/>
              <a:t> </a:t>
            </a:r>
            <a:r>
              <a:rPr lang="ru-RU" dirty="0" err="1" smtClean="0"/>
              <a:t>береді</a:t>
            </a:r>
            <a:r>
              <a:rPr lang="ru-RU" dirty="0" smtClean="0"/>
              <a:t>.</a:t>
            </a:r>
          </a:p>
          <a:p>
            <a:pPr>
              <a:buFont typeface="Wingdings" panose="05000000000000000000" pitchFamily="2" charset="2"/>
              <a:buChar char="ü"/>
            </a:pPr>
            <a:endParaRPr lang="ru-RU" dirty="0"/>
          </a:p>
          <a:p>
            <a:endParaRPr lang="ru-RU" dirty="0"/>
          </a:p>
        </p:txBody>
      </p:sp>
    </p:spTree>
    <p:extLst>
      <p:ext uri="{BB962C8B-B14F-4D97-AF65-F5344CB8AC3E}">
        <p14:creationId xmlns:p14="http://schemas.microsoft.com/office/powerpoint/2010/main" val="16980306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3256" y="88118"/>
            <a:ext cx="11168743" cy="1435882"/>
          </a:xfrm>
        </p:spPr>
        <p:txBody>
          <a:bodyPr>
            <a:normAutofit fontScale="90000"/>
          </a:bodyPr>
          <a:lstStyle/>
          <a:p>
            <a:pPr lvl="0"/>
            <a:r>
              <a:rPr lang="en-US" sz="3600" b="1" dirty="0">
                <a:solidFill>
                  <a:srgbClr val="4472C4">
                    <a:lumMod val="50000"/>
                  </a:srgbClr>
                </a:solidFill>
              </a:rPr>
              <a:t>ISO 37001:2016 </a:t>
            </a:r>
            <a:r>
              <a:rPr lang="ru-RU" sz="3600" b="1" dirty="0" err="1">
                <a:solidFill>
                  <a:srgbClr val="4472C4">
                    <a:lumMod val="50000"/>
                  </a:srgbClr>
                </a:solidFill>
              </a:rPr>
              <a:t>халықаралық</a:t>
            </a:r>
            <a:r>
              <a:rPr lang="ru-RU" sz="3600" b="1" dirty="0">
                <a:solidFill>
                  <a:srgbClr val="4472C4">
                    <a:lumMod val="50000"/>
                  </a:srgbClr>
                </a:solidFill>
              </a:rPr>
              <a:t> </a:t>
            </a:r>
            <a:r>
              <a:rPr lang="ru-RU" sz="3600" b="1" dirty="0" err="1">
                <a:solidFill>
                  <a:srgbClr val="4472C4">
                    <a:lumMod val="50000"/>
                  </a:srgbClr>
                </a:solidFill>
              </a:rPr>
              <a:t>стандартын</a:t>
            </a:r>
            <a:r>
              <a:rPr lang="ru-RU" sz="3600" b="1" dirty="0">
                <a:solidFill>
                  <a:srgbClr val="4472C4">
                    <a:lumMod val="50000"/>
                  </a:srgbClr>
                </a:solidFill>
              </a:rPr>
              <a:t> </a:t>
            </a:r>
            <a:r>
              <a:rPr lang="ru-RU" sz="3600" b="1" dirty="0" err="1">
                <a:solidFill>
                  <a:srgbClr val="4472C4">
                    <a:lumMod val="50000"/>
                  </a:srgbClr>
                </a:solidFill>
              </a:rPr>
              <a:t>Қазақстан</a:t>
            </a:r>
            <a:r>
              <a:rPr lang="ru-RU" sz="3600" b="1" dirty="0">
                <a:solidFill>
                  <a:srgbClr val="4472C4">
                    <a:lumMod val="50000"/>
                  </a:srgbClr>
                </a:solidFill>
              </a:rPr>
              <a:t> </a:t>
            </a:r>
            <a:r>
              <a:rPr lang="ru-RU" sz="3600" b="1" dirty="0" err="1">
                <a:solidFill>
                  <a:srgbClr val="4472C4">
                    <a:lumMod val="50000"/>
                  </a:srgbClr>
                </a:solidFill>
              </a:rPr>
              <a:t>Республикасындағы</a:t>
            </a:r>
            <a:r>
              <a:rPr lang="ru-RU" sz="3600" b="1" dirty="0">
                <a:solidFill>
                  <a:srgbClr val="4472C4">
                    <a:lumMod val="50000"/>
                  </a:srgbClr>
                </a:solidFill>
              </a:rPr>
              <a:t> </a:t>
            </a:r>
            <a:r>
              <a:rPr lang="ru-RU" sz="3600" b="1" dirty="0" err="1">
                <a:solidFill>
                  <a:srgbClr val="4472C4">
                    <a:lumMod val="50000"/>
                  </a:srgbClr>
                </a:solidFill>
              </a:rPr>
              <a:t>ұйымдарда</a:t>
            </a:r>
            <a:r>
              <a:rPr lang="ru-RU" sz="3600" b="1" dirty="0">
                <a:solidFill>
                  <a:srgbClr val="4472C4">
                    <a:lumMod val="50000"/>
                  </a:srgbClr>
                </a:solidFill>
              </a:rPr>
              <a:t> </a:t>
            </a:r>
            <a:r>
              <a:rPr lang="ru-RU" sz="3600" b="1" dirty="0" err="1" smtClean="0">
                <a:solidFill>
                  <a:srgbClr val="4472C4">
                    <a:lumMod val="50000"/>
                  </a:srgbClr>
                </a:solidFill>
              </a:rPr>
              <a:t>қолдануы</a:t>
            </a:r>
            <a:r>
              <a:rPr lang="ru-RU" dirty="0"/>
              <a:t/>
            </a:r>
            <a:br>
              <a:rPr lang="ru-RU" dirty="0"/>
            </a:br>
            <a:endParaRPr lang="ru-RU"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8544243"/>
              </p:ext>
            </p:extLst>
          </p:nvPr>
        </p:nvGraphicFramePr>
        <p:xfrm>
          <a:off x="1484310" y="1523999"/>
          <a:ext cx="10476781" cy="50074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414518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76200"/>
            <a:ext cx="10018713" cy="1115291"/>
          </a:xfrm>
        </p:spPr>
        <p:txBody>
          <a:bodyPr>
            <a:normAutofit/>
          </a:bodyPr>
          <a:lstStyle/>
          <a:p>
            <a:r>
              <a:rPr lang="kk-KZ" sz="3600" b="1" dirty="0" smtClean="0">
                <a:solidFill>
                  <a:srgbClr val="4472C4">
                    <a:lumMod val="50000"/>
                  </a:srgbClr>
                </a:solidFill>
              </a:rPr>
              <a:t>Стандартты </a:t>
            </a:r>
            <a:r>
              <a:rPr lang="kk-KZ" sz="3600" b="1" dirty="0">
                <a:solidFill>
                  <a:srgbClr val="4472C4">
                    <a:lumMod val="50000"/>
                  </a:srgbClr>
                </a:solidFill>
              </a:rPr>
              <a:t>кім қолдана </a:t>
            </a:r>
            <a:r>
              <a:rPr lang="kk-KZ" sz="3600" b="1" dirty="0" smtClean="0">
                <a:solidFill>
                  <a:srgbClr val="4472C4">
                    <a:lumMod val="50000"/>
                  </a:srgbClr>
                </a:solidFill>
              </a:rPr>
              <a:t>алады</a:t>
            </a:r>
            <a:endParaRPr lang="ru-RU" sz="3600" b="1" dirty="0">
              <a:solidFill>
                <a:srgbClr val="4472C4">
                  <a:lumMod val="50000"/>
                </a:srgbClr>
              </a:solidFill>
            </a:endParaRP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978060145"/>
              </p:ext>
            </p:extLst>
          </p:nvPr>
        </p:nvGraphicFramePr>
        <p:xfrm>
          <a:off x="1411792" y="2909653"/>
          <a:ext cx="10458308" cy="26323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1" name="Diagram 10"/>
          <p:cNvGraphicFramePr/>
          <p:nvPr>
            <p:extLst>
              <p:ext uri="{D42A27DB-BD31-4B8C-83A1-F6EECF244321}">
                <p14:modId xmlns:p14="http://schemas.microsoft.com/office/powerpoint/2010/main" val="1916707455"/>
              </p:ext>
            </p:extLst>
          </p:nvPr>
        </p:nvGraphicFramePr>
        <p:xfrm>
          <a:off x="1339274" y="1304928"/>
          <a:ext cx="10603344" cy="147732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3" name="Diagram 12"/>
          <p:cNvGraphicFramePr/>
          <p:nvPr>
            <p:extLst>
              <p:ext uri="{D42A27DB-BD31-4B8C-83A1-F6EECF244321}">
                <p14:modId xmlns:p14="http://schemas.microsoft.com/office/powerpoint/2010/main" val="3370162185"/>
              </p:ext>
            </p:extLst>
          </p:nvPr>
        </p:nvGraphicFramePr>
        <p:xfrm>
          <a:off x="2192770" y="5237020"/>
          <a:ext cx="9472757" cy="1514564"/>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4914834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251691"/>
            <a:ext cx="10018713" cy="662709"/>
          </a:xfrm>
        </p:spPr>
        <p:txBody>
          <a:bodyPr>
            <a:normAutofit/>
          </a:bodyPr>
          <a:lstStyle/>
          <a:p>
            <a:r>
              <a:rPr lang="ru-RU" sz="3600" b="1" dirty="0">
                <a:solidFill>
                  <a:srgbClr val="4472C4">
                    <a:lumMod val="50000"/>
                  </a:srgbClr>
                </a:solidFill>
              </a:rPr>
              <a:t>Халы</a:t>
            </a:r>
            <a:r>
              <a:rPr lang="kk-KZ" sz="3600" b="1" dirty="0">
                <a:solidFill>
                  <a:srgbClr val="4472C4">
                    <a:lumMod val="50000"/>
                  </a:srgbClr>
                </a:solidFill>
              </a:rPr>
              <a:t>қаралық ынтымақтастық</a:t>
            </a:r>
            <a:endParaRPr lang="ru-RU" sz="3600" b="1" dirty="0">
              <a:solidFill>
                <a:srgbClr val="4472C4">
                  <a:lumMod val="50000"/>
                </a:srgbClr>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26654296"/>
              </p:ext>
            </p:extLst>
          </p:nvPr>
        </p:nvGraphicFramePr>
        <p:xfrm>
          <a:off x="1484308" y="1422400"/>
          <a:ext cx="10018713" cy="467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7205556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205509"/>
            <a:ext cx="10018713" cy="1752599"/>
          </a:xfrm>
        </p:spPr>
        <p:txBody>
          <a:bodyPr>
            <a:normAutofit/>
          </a:bodyPr>
          <a:lstStyle/>
          <a:p>
            <a:r>
              <a:rPr lang="kk-KZ" sz="3600" b="1" dirty="0">
                <a:solidFill>
                  <a:srgbClr val="4472C4">
                    <a:lumMod val="50000"/>
                  </a:srgbClr>
                </a:solidFill>
              </a:rPr>
              <a:t>Бұл стандарт негізінде әзірленетін жүйе қалай қолданылады</a:t>
            </a:r>
            <a:endParaRPr lang="ru-RU" sz="3600" b="1" dirty="0">
              <a:solidFill>
                <a:srgbClr val="4472C4">
                  <a:lumMod val="50000"/>
                </a:srgbClr>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709690743"/>
              </p:ext>
            </p:extLst>
          </p:nvPr>
        </p:nvGraphicFramePr>
        <p:xfrm>
          <a:off x="1484310" y="1745673"/>
          <a:ext cx="10018713" cy="48029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380070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8820" y="196274"/>
            <a:ext cx="10018713" cy="1435882"/>
          </a:xfrm>
        </p:spPr>
        <p:txBody>
          <a:bodyPr>
            <a:normAutofit/>
          </a:bodyPr>
          <a:lstStyle/>
          <a:p>
            <a:r>
              <a:rPr lang="en-US" sz="3600" b="1" dirty="0">
                <a:solidFill>
                  <a:srgbClr val="4472C4">
                    <a:lumMod val="50000"/>
                  </a:srgbClr>
                </a:solidFill>
              </a:rPr>
              <a:t>ISO 37001:2016 «Anti-bribery management systems» </a:t>
            </a:r>
            <a:r>
              <a:rPr lang="kk-KZ" sz="3600" b="1" dirty="0">
                <a:solidFill>
                  <a:srgbClr val="4472C4">
                    <a:lumMod val="50000"/>
                  </a:srgbClr>
                </a:solidFill>
              </a:rPr>
              <a:t>негізгі мазмұны</a:t>
            </a:r>
            <a:endParaRPr lang="ru-RU" sz="3600" b="1" dirty="0">
              <a:solidFill>
                <a:srgbClr val="4472C4">
                  <a:lumMod val="50000"/>
                </a:srgbClr>
              </a:solidFill>
            </a:endParaRPr>
          </a:p>
        </p:txBody>
      </p:sp>
      <p:sp>
        <p:nvSpPr>
          <p:cNvPr id="3" name="Content Placeholder 2"/>
          <p:cNvSpPr>
            <a:spLocks noGrp="1"/>
          </p:cNvSpPr>
          <p:nvPr>
            <p:ph idx="1"/>
          </p:nvPr>
        </p:nvSpPr>
        <p:spPr>
          <a:xfrm>
            <a:off x="2296887" y="1838036"/>
            <a:ext cx="9206136" cy="4839855"/>
          </a:xfrm>
        </p:spPr>
        <p:txBody>
          <a:bodyPr>
            <a:normAutofit lnSpcReduction="10000"/>
          </a:bodyPr>
          <a:lstStyle/>
          <a:p>
            <a:pPr marL="457200" indent="-457200">
              <a:buFont typeface="+mj-lt"/>
              <a:buAutoNum type="arabicPeriod"/>
            </a:pPr>
            <a:r>
              <a:rPr lang="ru-RU" dirty="0"/>
              <a:t>	</a:t>
            </a:r>
            <a:r>
              <a:rPr lang="ru-RU" dirty="0" err="1"/>
              <a:t>Қолдану</a:t>
            </a:r>
            <a:r>
              <a:rPr lang="ru-RU" dirty="0"/>
              <a:t> </a:t>
            </a:r>
            <a:r>
              <a:rPr lang="ru-RU" dirty="0" err="1" smtClean="0"/>
              <a:t>аясы</a:t>
            </a:r>
            <a:endParaRPr lang="ru-RU" dirty="0"/>
          </a:p>
          <a:p>
            <a:pPr marL="457200" indent="-457200">
              <a:buFont typeface="+mj-lt"/>
              <a:buAutoNum type="arabicPeriod"/>
            </a:pPr>
            <a:r>
              <a:rPr lang="ru-RU" dirty="0"/>
              <a:t>	</a:t>
            </a:r>
            <a:r>
              <a:rPr lang="ru-RU" dirty="0" err="1"/>
              <a:t>Нормативтік</a:t>
            </a:r>
            <a:r>
              <a:rPr lang="ru-RU" dirty="0"/>
              <a:t> </a:t>
            </a:r>
            <a:r>
              <a:rPr lang="ru-RU" dirty="0" err="1"/>
              <a:t>сілтемелер</a:t>
            </a:r>
            <a:endParaRPr lang="ru-RU" dirty="0"/>
          </a:p>
          <a:p>
            <a:pPr marL="457200" indent="-457200">
              <a:buFont typeface="+mj-lt"/>
              <a:buAutoNum type="arabicPeriod"/>
            </a:pPr>
            <a:r>
              <a:rPr lang="ru-RU" dirty="0"/>
              <a:t>	</a:t>
            </a:r>
            <a:r>
              <a:rPr lang="ru-RU" dirty="0" err="1"/>
              <a:t>Терминдер</a:t>
            </a:r>
            <a:r>
              <a:rPr lang="ru-RU" dirty="0"/>
              <a:t> мен </a:t>
            </a:r>
            <a:r>
              <a:rPr lang="ru-RU" dirty="0" err="1"/>
              <a:t>анықтамалар</a:t>
            </a:r>
            <a:endParaRPr lang="ru-RU" dirty="0"/>
          </a:p>
          <a:p>
            <a:pPr marL="457200" indent="-457200">
              <a:buFont typeface="+mj-lt"/>
              <a:buAutoNum type="arabicPeriod"/>
            </a:pPr>
            <a:r>
              <a:rPr lang="ru-RU" dirty="0"/>
              <a:t>	</a:t>
            </a:r>
            <a:r>
              <a:rPr lang="ru-RU" dirty="0" err="1"/>
              <a:t>Ұйымдастыру</a:t>
            </a:r>
            <a:r>
              <a:rPr lang="ru-RU" dirty="0"/>
              <a:t> </a:t>
            </a:r>
            <a:r>
              <a:rPr lang="ru-RU" dirty="0" err="1"/>
              <a:t>контексі</a:t>
            </a:r>
            <a:endParaRPr lang="ru-RU" dirty="0"/>
          </a:p>
          <a:p>
            <a:pPr marL="457200" indent="-457200">
              <a:buFont typeface="+mj-lt"/>
              <a:buAutoNum type="arabicPeriod"/>
            </a:pPr>
            <a:r>
              <a:rPr lang="ru-RU" dirty="0"/>
              <a:t>	</a:t>
            </a:r>
            <a:r>
              <a:rPr lang="ru-RU" dirty="0" err="1"/>
              <a:t>Көшбасшылық</a:t>
            </a:r>
            <a:endParaRPr lang="ru-RU" dirty="0"/>
          </a:p>
          <a:p>
            <a:pPr marL="457200" indent="-457200">
              <a:buFont typeface="+mj-lt"/>
              <a:buAutoNum type="arabicPeriod"/>
            </a:pPr>
            <a:r>
              <a:rPr lang="ru-RU" dirty="0"/>
              <a:t>	</a:t>
            </a:r>
            <a:r>
              <a:rPr lang="ru-RU" dirty="0" err="1"/>
              <a:t>Жоспарлау</a:t>
            </a:r>
            <a:endParaRPr lang="ru-RU" dirty="0"/>
          </a:p>
          <a:p>
            <a:pPr marL="457200" indent="-457200">
              <a:buFont typeface="+mj-lt"/>
              <a:buAutoNum type="arabicPeriod"/>
            </a:pPr>
            <a:r>
              <a:rPr lang="ru-RU" dirty="0"/>
              <a:t>	</a:t>
            </a:r>
            <a:r>
              <a:rPr lang="ru-RU" dirty="0" err="1" smtClean="0"/>
              <a:t>Қолдау</a:t>
            </a:r>
            <a:endParaRPr lang="ru-RU" dirty="0"/>
          </a:p>
          <a:p>
            <a:pPr marL="457200" indent="-457200">
              <a:buFont typeface="+mj-lt"/>
              <a:buAutoNum type="arabicPeriod"/>
            </a:pPr>
            <a:r>
              <a:rPr lang="ru-RU" dirty="0"/>
              <a:t>	</a:t>
            </a:r>
            <a:r>
              <a:rPr lang="ru-RU" dirty="0" err="1" smtClean="0">
                <a:solidFill>
                  <a:srgbClr val="FF0000"/>
                </a:solidFill>
              </a:rPr>
              <a:t>Қызмет</a:t>
            </a:r>
            <a:r>
              <a:rPr lang="ru-RU" dirty="0" smtClean="0">
                <a:solidFill>
                  <a:srgbClr val="FF0000"/>
                </a:solidFill>
              </a:rPr>
              <a:t> </a:t>
            </a:r>
            <a:r>
              <a:rPr lang="ru-RU" dirty="0" err="1" smtClean="0">
                <a:solidFill>
                  <a:srgbClr val="FF0000"/>
                </a:solidFill>
              </a:rPr>
              <a:t>барысы</a:t>
            </a:r>
            <a:endParaRPr lang="ru-RU" dirty="0">
              <a:solidFill>
                <a:srgbClr val="FF0000"/>
              </a:solidFill>
            </a:endParaRPr>
          </a:p>
          <a:p>
            <a:pPr marL="457200" indent="-457200">
              <a:buFont typeface="+mj-lt"/>
              <a:buAutoNum type="arabicPeriod"/>
            </a:pPr>
            <a:r>
              <a:rPr lang="ru-RU" dirty="0"/>
              <a:t>	</a:t>
            </a:r>
            <a:r>
              <a:rPr lang="ru-RU" dirty="0" err="1" smtClean="0"/>
              <a:t>Қызмет</a:t>
            </a:r>
            <a:r>
              <a:rPr lang="ru-RU" dirty="0" smtClean="0"/>
              <a:t> </a:t>
            </a:r>
            <a:r>
              <a:rPr lang="ru-RU" dirty="0" err="1" smtClean="0"/>
              <a:t>нәтижелерін</a:t>
            </a:r>
            <a:r>
              <a:rPr lang="ru-RU" dirty="0" smtClean="0"/>
              <a:t> </a:t>
            </a:r>
            <a:r>
              <a:rPr lang="ru-RU" dirty="0" err="1"/>
              <a:t>бағалау</a:t>
            </a:r>
            <a:r>
              <a:rPr lang="ru-RU" dirty="0"/>
              <a:t> </a:t>
            </a:r>
          </a:p>
          <a:p>
            <a:pPr marL="457200" indent="-457200">
              <a:buFont typeface="+mj-lt"/>
              <a:buAutoNum type="arabicPeriod"/>
            </a:pPr>
            <a:r>
              <a:rPr lang="ru-RU" dirty="0"/>
              <a:t>	</a:t>
            </a:r>
            <a:r>
              <a:rPr lang="ru-RU" dirty="0" err="1"/>
              <a:t>Жақсарту</a:t>
            </a:r>
            <a:r>
              <a:rPr lang="ru-RU" dirty="0"/>
              <a:t> </a:t>
            </a:r>
          </a:p>
        </p:txBody>
      </p:sp>
    </p:spTree>
    <p:extLst>
      <p:ext uri="{BB962C8B-B14F-4D97-AF65-F5344CB8AC3E}">
        <p14:creationId xmlns:p14="http://schemas.microsoft.com/office/powerpoint/2010/main" val="8520314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8820" y="196274"/>
            <a:ext cx="10018713" cy="968497"/>
          </a:xfrm>
        </p:spPr>
        <p:txBody>
          <a:bodyPr>
            <a:normAutofit fontScale="90000"/>
          </a:bodyPr>
          <a:lstStyle/>
          <a:p>
            <a:r>
              <a:rPr lang="kk-KZ" sz="3600" b="1" dirty="0" smtClean="0">
                <a:solidFill>
                  <a:srgbClr val="4472C4">
                    <a:lumMod val="50000"/>
                  </a:srgbClr>
                </a:solidFill>
              </a:rPr>
              <a:t>Стандарт мазмұнына қарай келесідей этаптарға шартты түрде бөлуге болады</a:t>
            </a:r>
            <a:endParaRPr lang="ru-RU" sz="3600" b="1" dirty="0">
              <a:solidFill>
                <a:srgbClr val="4472C4">
                  <a:lumMod val="50000"/>
                </a:srgb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6943277"/>
              </p:ext>
            </p:extLst>
          </p:nvPr>
        </p:nvGraphicFramePr>
        <p:xfrm>
          <a:off x="115504" y="1262743"/>
          <a:ext cx="12076496" cy="55952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3167780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8118"/>
            <a:ext cx="12192000" cy="1220918"/>
          </a:xfrm>
        </p:spPr>
        <p:txBody>
          <a:bodyPr>
            <a:normAutofit/>
          </a:bodyPr>
          <a:lstStyle/>
          <a:p>
            <a:r>
              <a:rPr lang="kk-KZ" sz="3600" b="1" smtClean="0">
                <a:solidFill>
                  <a:srgbClr val="4472C4">
                    <a:lumMod val="50000"/>
                  </a:srgbClr>
                </a:solidFill>
              </a:rPr>
              <a:t>ӘЗІРЛЕУ</a:t>
            </a:r>
            <a:r>
              <a:rPr lang="kk-KZ" sz="3600" b="1" dirty="0">
                <a:solidFill>
                  <a:srgbClr val="4472C4">
                    <a:lumMod val="50000"/>
                  </a:srgbClr>
                </a:solidFill>
              </a:rPr>
              <a:t>. ЖҮЙЕНІ ЖОСПАРЛАУ</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75355892"/>
              </p:ext>
            </p:extLst>
          </p:nvPr>
        </p:nvGraphicFramePr>
        <p:xfrm>
          <a:off x="1717964" y="1309036"/>
          <a:ext cx="10400241" cy="48239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855320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8118"/>
            <a:ext cx="12192000" cy="1220918"/>
          </a:xfrm>
        </p:spPr>
        <p:txBody>
          <a:bodyPr>
            <a:normAutofit/>
          </a:bodyPr>
          <a:lstStyle/>
          <a:p>
            <a:r>
              <a:rPr lang="kk-KZ" b="1" dirty="0" smtClean="0"/>
              <a:t>ӘЗІРЛЕНУ</a:t>
            </a:r>
            <a:r>
              <a:rPr lang="kk-KZ" b="1" dirty="0"/>
              <a:t>. ЖҮЙЕНІ ЖОСПАРЛАУ</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04543352"/>
              </p:ext>
            </p:extLst>
          </p:nvPr>
        </p:nvGraphicFramePr>
        <p:xfrm>
          <a:off x="991404" y="1309036"/>
          <a:ext cx="10934298" cy="48143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6045039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8118"/>
            <a:ext cx="12192000" cy="1075664"/>
          </a:xfrm>
        </p:spPr>
        <p:txBody>
          <a:bodyPr>
            <a:normAutofit/>
          </a:bodyPr>
          <a:lstStyle/>
          <a:p>
            <a:r>
              <a:rPr lang="kk-KZ" sz="3600" b="1" dirty="0" smtClean="0">
                <a:solidFill>
                  <a:srgbClr val="4472C4">
                    <a:lumMod val="50000"/>
                  </a:srgbClr>
                </a:solidFill>
              </a:rPr>
              <a:t>ӘЗІРЛЕНУ. ЖҮЙЕНІ ЖОСПАРЛАУ</a:t>
            </a:r>
            <a:endParaRPr lang="kk-KZ" sz="3600" b="1" dirty="0">
              <a:solidFill>
                <a:srgbClr val="4472C4">
                  <a:lumMod val="50000"/>
                </a:srgbClr>
              </a:solidFill>
            </a:endParaRPr>
          </a:p>
        </p:txBody>
      </p:sp>
      <p:sp>
        <p:nvSpPr>
          <p:cNvPr id="3" name="Content Placeholder 2"/>
          <p:cNvSpPr>
            <a:spLocks noGrp="1"/>
          </p:cNvSpPr>
          <p:nvPr>
            <p:ph idx="1"/>
          </p:nvPr>
        </p:nvSpPr>
        <p:spPr>
          <a:xfrm>
            <a:off x="1191490" y="1309036"/>
            <a:ext cx="10734211" cy="4814391"/>
          </a:xfrm>
        </p:spPr>
        <p:txBody>
          <a:bodyPr>
            <a:normAutofit lnSpcReduction="10000"/>
          </a:bodyPr>
          <a:lstStyle/>
          <a:p>
            <a:pPr marL="0" indent="0">
              <a:buNone/>
            </a:pPr>
            <a:r>
              <a:rPr lang="kk-KZ" dirty="0" smtClean="0"/>
              <a:t>Ұйым жемқорлыққа қарсы басқару жүйесінің мақсаттарын тиісті функциялар мен деңгейлер үшін белгілеуі тиіс.  </a:t>
            </a:r>
            <a:r>
              <a:rPr lang="kk-KZ" b="1" dirty="0" smtClean="0"/>
              <a:t>Сыбайлас жемқорлыққа қарсы іс-қимылды басқару жүйесінің мақсаттары </a:t>
            </a:r>
            <a:r>
              <a:rPr lang="kk-KZ" dirty="0" smtClean="0"/>
              <a:t>келесідей болуы тиіс:</a:t>
            </a:r>
          </a:p>
          <a:p>
            <a:r>
              <a:rPr lang="kk-KZ" smtClean="0"/>
              <a:t>сыбайлас </a:t>
            </a:r>
            <a:r>
              <a:rPr lang="kk-KZ" dirty="0"/>
              <a:t>жемқорлыққа қарсы саясатқа сәйкес болуы;</a:t>
            </a:r>
          </a:p>
          <a:p>
            <a:r>
              <a:rPr lang="kk-KZ" dirty="0" smtClean="0"/>
              <a:t>өлшенетін </a:t>
            </a:r>
            <a:r>
              <a:rPr lang="kk-KZ" dirty="0"/>
              <a:t>болуы (мүмкіндігінше);</a:t>
            </a:r>
          </a:p>
          <a:p>
            <a:r>
              <a:rPr lang="kk-KZ" dirty="0" smtClean="0"/>
              <a:t>ұйым </a:t>
            </a:r>
            <a:r>
              <a:rPr lang="kk-KZ" dirty="0"/>
              <a:t>контексті факторларын, мүдделі тараптар талаптарын, анықталған жемқорлық </a:t>
            </a:r>
            <a:r>
              <a:rPr lang="kk-KZ" dirty="0" smtClean="0"/>
              <a:t>тәуекелдерді ескеруі</a:t>
            </a:r>
            <a:r>
              <a:rPr lang="kk-KZ" dirty="0"/>
              <a:t>;</a:t>
            </a:r>
          </a:p>
          <a:p>
            <a:r>
              <a:rPr lang="kk-KZ" dirty="0" smtClean="0"/>
              <a:t>қол </a:t>
            </a:r>
            <a:r>
              <a:rPr lang="kk-KZ" dirty="0"/>
              <a:t>жеткізуге </a:t>
            </a:r>
            <a:r>
              <a:rPr lang="kk-KZ" dirty="0" smtClean="0"/>
              <a:t>болатын болуы;</a:t>
            </a:r>
            <a:endParaRPr lang="kk-KZ" dirty="0"/>
          </a:p>
          <a:p>
            <a:r>
              <a:rPr lang="kk-KZ" dirty="0" smtClean="0"/>
              <a:t>мониторингке </a:t>
            </a:r>
            <a:r>
              <a:rPr lang="kk-KZ" dirty="0"/>
              <a:t>жататын;</a:t>
            </a:r>
          </a:p>
          <a:p>
            <a:r>
              <a:rPr lang="kk-KZ" dirty="0" smtClean="0"/>
              <a:t>персоналға </a:t>
            </a:r>
            <a:r>
              <a:rPr lang="kk-KZ" dirty="0"/>
              <a:t>хабарланған болуы;</a:t>
            </a:r>
          </a:p>
          <a:p>
            <a:r>
              <a:rPr lang="kk-KZ" dirty="0" smtClean="0"/>
              <a:t>қажеттілікке </a:t>
            </a:r>
            <a:r>
              <a:rPr lang="kk-KZ" dirty="0"/>
              <a:t>қарай жаңартылуы</a:t>
            </a:r>
            <a:r>
              <a:rPr lang="kk-KZ" dirty="0" smtClean="0"/>
              <a:t>.</a:t>
            </a:r>
            <a:endParaRPr lang="kk-KZ" dirty="0"/>
          </a:p>
        </p:txBody>
      </p:sp>
    </p:spTree>
    <p:extLst>
      <p:ext uri="{BB962C8B-B14F-4D97-AF65-F5344CB8AC3E}">
        <p14:creationId xmlns:p14="http://schemas.microsoft.com/office/powerpoint/2010/main" val="409564851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8118"/>
            <a:ext cx="12192000" cy="872464"/>
          </a:xfrm>
        </p:spPr>
        <p:txBody>
          <a:bodyPr>
            <a:normAutofit/>
          </a:bodyPr>
          <a:lstStyle/>
          <a:p>
            <a:r>
              <a:rPr lang="ru-RU" sz="3600" b="1" dirty="0" smtClean="0">
                <a:solidFill>
                  <a:srgbClr val="4472C4">
                    <a:lumMod val="50000"/>
                  </a:srgbClr>
                </a:solidFill>
              </a:rPr>
              <a:t>ӘЗІРЛЕНУ</a:t>
            </a:r>
            <a:r>
              <a:rPr lang="ru-RU" sz="3600" b="1" dirty="0">
                <a:solidFill>
                  <a:srgbClr val="4472C4">
                    <a:lumMod val="50000"/>
                  </a:srgbClr>
                </a:solidFill>
              </a:rPr>
              <a:t>.   </a:t>
            </a:r>
            <a:r>
              <a:rPr lang="ru-RU" sz="3600" b="1" dirty="0" err="1">
                <a:solidFill>
                  <a:srgbClr val="4472C4">
                    <a:lumMod val="50000"/>
                  </a:srgbClr>
                </a:solidFill>
              </a:rPr>
              <a:t>Ұйым</a:t>
            </a:r>
            <a:r>
              <a:rPr lang="ru-RU" sz="3600" b="1" dirty="0">
                <a:solidFill>
                  <a:srgbClr val="4472C4">
                    <a:lumMod val="50000"/>
                  </a:srgbClr>
                </a:solidFill>
              </a:rPr>
              <a:t> </a:t>
            </a:r>
            <a:r>
              <a:rPr lang="ru-RU" sz="3600" b="1" dirty="0" err="1">
                <a:solidFill>
                  <a:srgbClr val="4472C4">
                    <a:lumMod val="50000"/>
                  </a:srgbClr>
                </a:solidFill>
              </a:rPr>
              <a:t>бойынша</a:t>
            </a:r>
            <a:r>
              <a:rPr lang="ru-RU" sz="3600" b="1" dirty="0">
                <a:solidFill>
                  <a:srgbClr val="4472C4">
                    <a:lumMod val="50000"/>
                  </a:srgbClr>
                </a:solidFill>
              </a:rPr>
              <a:t> контекст</a:t>
            </a:r>
          </a:p>
        </p:txBody>
      </p:sp>
      <p:graphicFrame>
        <p:nvGraphicFramePr>
          <p:cNvPr id="15" name="Content Placeholder 14"/>
          <p:cNvGraphicFramePr>
            <a:graphicFrameLocks noGrp="1"/>
          </p:cNvGraphicFramePr>
          <p:nvPr>
            <p:ph idx="1"/>
            <p:extLst>
              <p:ext uri="{D42A27DB-BD31-4B8C-83A1-F6EECF244321}">
                <p14:modId xmlns:p14="http://schemas.microsoft.com/office/powerpoint/2010/main" val="2187480801"/>
              </p:ext>
            </p:extLst>
          </p:nvPr>
        </p:nvGraphicFramePr>
        <p:xfrm>
          <a:off x="480291" y="1117600"/>
          <a:ext cx="11610109" cy="558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3635927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3164" y="88118"/>
            <a:ext cx="10778835" cy="909409"/>
          </a:xfrm>
        </p:spPr>
        <p:txBody>
          <a:bodyPr>
            <a:normAutofit fontScale="90000"/>
          </a:bodyPr>
          <a:lstStyle/>
          <a:p>
            <a:pPr lvl="0"/>
            <a:r>
              <a:rPr lang="ru-RU" sz="3600" b="1" dirty="0">
                <a:solidFill>
                  <a:srgbClr val="4472C4">
                    <a:lumMod val="50000"/>
                  </a:srgbClr>
                </a:solidFill>
              </a:rPr>
              <a:t>ӘЗІРЛЕУ.  </a:t>
            </a:r>
            <a:r>
              <a:rPr lang="ru-RU" sz="3600" b="1" dirty="0" err="1">
                <a:solidFill>
                  <a:srgbClr val="4472C4">
                    <a:lumMod val="50000"/>
                  </a:srgbClr>
                </a:solidFill>
              </a:rPr>
              <a:t>Сыбайлас</a:t>
            </a:r>
            <a:r>
              <a:rPr lang="ru-RU" sz="3600" b="1" dirty="0">
                <a:solidFill>
                  <a:srgbClr val="4472C4">
                    <a:lumMod val="50000"/>
                  </a:srgbClr>
                </a:solidFill>
              </a:rPr>
              <a:t> </a:t>
            </a:r>
            <a:r>
              <a:rPr lang="ru-RU" sz="3600" b="1" dirty="0" err="1">
                <a:solidFill>
                  <a:srgbClr val="4472C4">
                    <a:lumMod val="50000"/>
                  </a:srgbClr>
                </a:solidFill>
              </a:rPr>
              <a:t>жемқорлық</a:t>
            </a:r>
            <a:r>
              <a:rPr lang="ru-RU" sz="3600" b="1" dirty="0">
                <a:solidFill>
                  <a:srgbClr val="4472C4">
                    <a:lumMod val="50000"/>
                  </a:srgbClr>
                </a:solidFill>
              </a:rPr>
              <a:t> </a:t>
            </a:r>
            <a:r>
              <a:rPr lang="ru-RU" sz="3600" b="1" dirty="0" err="1">
                <a:solidFill>
                  <a:srgbClr val="4472C4">
                    <a:lumMod val="50000"/>
                  </a:srgbClr>
                </a:solidFill>
              </a:rPr>
              <a:t>тәуекелдерін</a:t>
            </a:r>
            <a:r>
              <a:rPr lang="ru-RU" sz="3600" b="1" dirty="0">
                <a:solidFill>
                  <a:srgbClr val="4472C4">
                    <a:lumMod val="50000"/>
                  </a:srgbClr>
                </a:solidFill>
              </a:rPr>
              <a:t> </a:t>
            </a:r>
            <a:r>
              <a:rPr lang="ru-RU" sz="3600" b="1" dirty="0" err="1">
                <a:solidFill>
                  <a:srgbClr val="4472C4">
                    <a:lumMod val="50000"/>
                  </a:srgbClr>
                </a:solidFill>
              </a:rPr>
              <a:t>бағалау</a:t>
            </a:r>
            <a:endParaRPr lang="ru-RU" sz="3600" b="1" dirty="0">
              <a:solidFill>
                <a:srgbClr val="4472C4">
                  <a:lumMod val="50000"/>
                </a:srgbClr>
              </a:solidFill>
            </a:endParaRPr>
          </a:p>
        </p:txBody>
      </p:sp>
      <p:sp>
        <p:nvSpPr>
          <p:cNvPr id="3" name="Content Placeholder 2"/>
          <p:cNvSpPr>
            <a:spLocks noGrp="1"/>
          </p:cNvSpPr>
          <p:nvPr>
            <p:ph idx="1"/>
          </p:nvPr>
        </p:nvSpPr>
        <p:spPr>
          <a:xfrm>
            <a:off x="1484310" y="997527"/>
            <a:ext cx="10595395" cy="5606473"/>
          </a:xfrm>
        </p:spPr>
        <p:txBody>
          <a:bodyPr>
            <a:normAutofit/>
          </a:bodyPr>
          <a:lstStyle/>
          <a:p>
            <a:pPr marL="0" lvl="0" indent="0">
              <a:buNone/>
            </a:pPr>
            <a:r>
              <a:rPr lang="ru-RU" dirty="0" err="1" smtClean="0"/>
              <a:t>Сыбайлас</a:t>
            </a:r>
            <a:r>
              <a:rPr lang="ru-RU" dirty="0" smtClean="0"/>
              <a:t> </a:t>
            </a:r>
            <a:r>
              <a:rPr lang="ru-RU" dirty="0" err="1"/>
              <a:t>жемқорлық</a:t>
            </a:r>
            <a:r>
              <a:rPr lang="ru-RU" dirty="0"/>
              <a:t> </a:t>
            </a:r>
            <a:r>
              <a:rPr lang="ru-RU" dirty="0" err="1"/>
              <a:t>тәуекелдерін</a:t>
            </a:r>
            <a:r>
              <a:rPr lang="ru-RU" dirty="0"/>
              <a:t> </a:t>
            </a:r>
            <a:r>
              <a:rPr lang="ru-RU" dirty="0" err="1"/>
              <a:t>бағалау</a:t>
            </a:r>
            <a:r>
              <a:rPr lang="ru-RU" dirty="0"/>
              <a:t> </a:t>
            </a:r>
            <a:r>
              <a:rPr lang="ru-RU" dirty="0" err="1"/>
              <a:t>келесілерді</a:t>
            </a:r>
            <a:r>
              <a:rPr lang="ru-RU" dirty="0"/>
              <a:t> </a:t>
            </a:r>
            <a:r>
              <a:rPr lang="ru-RU" dirty="0" err="1"/>
              <a:t>қамтуы</a:t>
            </a:r>
            <a:r>
              <a:rPr lang="ru-RU" dirty="0"/>
              <a:t> </a:t>
            </a:r>
            <a:r>
              <a:rPr lang="ru-RU" dirty="0" err="1"/>
              <a:t>тиіс</a:t>
            </a:r>
            <a:r>
              <a:rPr lang="ru-RU" dirty="0"/>
              <a:t>:</a:t>
            </a:r>
          </a:p>
          <a:p>
            <a:pPr marL="457200" lvl="0" indent="-457200">
              <a:buFont typeface="+mj-lt"/>
              <a:buAutoNum type="alphaLcPeriod"/>
            </a:pPr>
            <a:r>
              <a:rPr lang="ru-RU" dirty="0" err="1" smtClean="0"/>
              <a:t>ұйым</a:t>
            </a:r>
            <a:r>
              <a:rPr lang="ru-RU" dirty="0" smtClean="0"/>
              <a:t> </a:t>
            </a:r>
            <a:r>
              <a:rPr lang="ru-RU" dirty="0" err="1"/>
              <a:t>контекстін</a:t>
            </a:r>
            <a:r>
              <a:rPr lang="ru-RU" dirty="0"/>
              <a:t> </a:t>
            </a:r>
            <a:r>
              <a:rPr lang="ru-RU" dirty="0" err="1"/>
              <a:t>ескере</a:t>
            </a:r>
            <a:r>
              <a:rPr lang="ru-RU" dirty="0"/>
              <a:t> </a:t>
            </a:r>
            <a:r>
              <a:rPr lang="ru-RU" dirty="0" err="1"/>
              <a:t>отырып</a:t>
            </a:r>
            <a:r>
              <a:rPr lang="ru-RU" dirty="0"/>
              <a:t> </a:t>
            </a:r>
            <a:r>
              <a:rPr lang="ru-RU" b="1" dirty="0" err="1"/>
              <a:t>ұйымға</a:t>
            </a:r>
            <a:r>
              <a:rPr lang="ru-RU" b="1" dirty="0"/>
              <a:t> </a:t>
            </a:r>
            <a:r>
              <a:rPr lang="ru-RU" b="1" dirty="0" err="1"/>
              <a:t>тән</a:t>
            </a:r>
            <a:r>
              <a:rPr lang="ru-RU" b="1" dirty="0"/>
              <a:t> </a:t>
            </a:r>
            <a:r>
              <a:rPr lang="ru-RU" b="1" dirty="0" err="1"/>
              <a:t>болуы</a:t>
            </a:r>
            <a:r>
              <a:rPr lang="ru-RU" b="1" dirty="0"/>
              <a:t> </a:t>
            </a:r>
            <a:r>
              <a:rPr lang="ru-RU" b="1" dirty="0" err="1"/>
              <a:t>мүмкін</a:t>
            </a:r>
            <a:r>
              <a:rPr lang="ru-RU" b="1" dirty="0"/>
              <a:t> </a:t>
            </a:r>
            <a:r>
              <a:rPr lang="ru-RU" b="1" dirty="0" err="1"/>
              <a:t>сыбайлас</a:t>
            </a:r>
            <a:r>
              <a:rPr lang="ru-RU" b="1" dirty="0"/>
              <a:t> </a:t>
            </a:r>
            <a:r>
              <a:rPr lang="ru-RU" b="1" dirty="0" err="1"/>
              <a:t>жемқорлық</a:t>
            </a:r>
            <a:r>
              <a:rPr lang="ru-RU" b="1" dirty="0"/>
              <a:t> </a:t>
            </a:r>
            <a:r>
              <a:rPr lang="ru-RU" b="1" dirty="0" err="1"/>
              <a:t>тәуекелдерін</a:t>
            </a:r>
            <a:r>
              <a:rPr lang="ru-RU" dirty="0"/>
              <a:t> </a:t>
            </a:r>
            <a:r>
              <a:rPr lang="ru-RU" dirty="0" err="1"/>
              <a:t>анықтауды</a:t>
            </a:r>
            <a:r>
              <a:rPr lang="ru-RU" dirty="0"/>
              <a:t>;</a:t>
            </a:r>
          </a:p>
          <a:p>
            <a:pPr marL="457200" lvl="0" indent="-457200">
              <a:buFont typeface="+mj-lt"/>
              <a:buAutoNum type="alphaLcPeriod"/>
            </a:pPr>
            <a:r>
              <a:rPr lang="ru-RU" dirty="0" err="1" smtClean="0"/>
              <a:t>анықталған</a:t>
            </a:r>
            <a:r>
              <a:rPr lang="ru-RU" dirty="0" smtClean="0"/>
              <a:t> </a:t>
            </a:r>
            <a:r>
              <a:rPr lang="ru-RU" dirty="0" err="1"/>
              <a:t>сыбайлас</a:t>
            </a:r>
            <a:r>
              <a:rPr lang="ru-RU" dirty="0"/>
              <a:t> </a:t>
            </a:r>
            <a:r>
              <a:rPr lang="ru-RU" dirty="0" err="1"/>
              <a:t>жемқорлық</a:t>
            </a:r>
            <a:r>
              <a:rPr lang="ru-RU" dirty="0"/>
              <a:t> </a:t>
            </a:r>
            <a:r>
              <a:rPr lang="ru-RU" b="1" dirty="0" err="1"/>
              <a:t>тәуекелдерін</a:t>
            </a:r>
            <a:r>
              <a:rPr lang="ru-RU" b="1" dirty="0"/>
              <a:t> </a:t>
            </a:r>
            <a:r>
              <a:rPr lang="ru-RU" b="1" dirty="0" err="1"/>
              <a:t>талдау</a:t>
            </a:r>
            <a:r>
              <a:rPr lang="ru-RU" b="1" dirty="0"/>
              <a:t>, </a:t>
            </a:r>
            <a:r>
              <a:rPr lang="ru-RU" b="1" dirty="0" err="1"/>
              <a:t>бағалау</a:t>
            </a:r>
            <a:r>
              <a:rPr lang="ru-RU" b="1" dirty="0"/>
              <a:t> </a:t>
            </a:r>
            <a:r>
              <a:rPr lang="ru-RU" b="1" dirty="0" err="1"/>
              <a:t>және</a:t>
            </a:r>
            <a:r>
              <a:rPr lang="ru-RU" b="1" dirty="0"/>
              <a:t> </a:t>
            </a:r>
            <a:r>
              <a:rPr lang="ru-RU" b="1" dirty="0" err="1"/>
              <a:t>приоритеттер</a:t>
            </a:r>
            <a:r>
              <a:rPr lang="ru-RU" b="1" dirty="0"/>
              <a:t> </a:t>
            </a:r>
            <a:r>
              <a:rPr lang="ru-RU" b="1" dirty="0" err="1"/>
              <a:t>бойынша</a:t>
            </a:r>
            <a:r>
              <a:rPr lang="ru-RU" b="1" dirty="0"/>
              <a:t> </a:t>
            </a:r>
            <a:r>
              <a:rPr lang="ru-RU" b="1" dirty="0" err="1"/>
              <a:t>орналастыруды</a:t>
            </a:r>
            <a:r>
              <a:rPr lang="ru-RU" dirty="0"/>
              <a:t>;</a:t>
            </a:r>
          </a:p>
          <a:p>
            <a:pPr marL="457200" lvl="0" indent="-457200">
              <a:buFont typeface="+mj-lt"/>
              <a:buAutoNum type="alphaLcPeriod"/>
            </a:pPr>
            <a:r>
              <a:rPr lang="ru-RU" dirty="0" err="1" smtClean="0"/>
              <a:t>анықталған</a:t>
            </a:r>
            <a:r>
              <a:rPr lang="ru-RU" dirty="0" smtClean="0"/>
              <a:t> </a:t>
            </a:r>
            <a:r>
              <a:rPr lang="ru-RU" dirty="0" err="1"/>
              <a:t>сыбайлас</a:t>
            </a:r>
            <a:r>
              <a:rPr lang="ru-RU" dirty="0"/>
              <a:t> </a:t>
            </a:r>
            <a:r>
              <a:rPr lang="ru-RU" dirty="0" err="1"/>
              <a:t>жемқорлық</a:t>
            </a:r>
            <a:r>
              <a:rPr lang="ru-RU" dirty="0"/>
              <a:t> </a:t>
            </a:r>
            <a:r>
              <a:rPr lang="ru-RU" dirty="0" err="1"/>
              <a:t>тәуекелдерін</a:t>
            </a:r>
            <a:r>
              <a:rPr lang="ru-RU" dirty="0"/>
              <a:t> </a:t>
            </a:r>
            <a:r>
              <a:rPr lang="ru-RU" dirty="0" err="1"/>
              <a:t>азайту</a:t>
            </a:r>
            <a:r>
              <a:rPr lang="ru-RU" dirty="0"/>
              <a:t> </a:t>
            </a:r>
            <a:r>
              <a:rPr lang="ru-RU" dirty="0" err="1"/>
              <a:t>үшін</a:t>
            </a:r>
            <a:r>
              <a:rPr lang="ru-RU" dirty="0"/>
              <a:t> </a:t>
            </a:r>
            <a:r>
              <a:rPr lang="ru-RU" dirty="0" err="1"/>
              <a:t>ұйымның</a:t>
            </a:r>
            <a:r>
              <a:rPr lang="ru-RU" dirty="0"/>
              <a:t> </a:t>
            </a:r>
            <a:r>
              <a:rPr lang="ru-RU" dirty="0" err="1" smtClean="0"/>
              <a:t>қолданатын</a:t>
            </a:r>
            <a:r>
              <a:rPr lang="ru-RU" dirty="0" smtClean="0"/>
              <a:t> </a:t>
            </a:r>
            <a:r>
              <a:rPr lang="ru-RU" b="1" dirty="0" err="1"/>
              <a:t>бақылау</a:t>
            </a:r>
            <a:r>
              <a:rPr lang="ru-RU" b="1" dirty="0"/>
              <a:t> </a:t>
            </a:r>
            <a:r>
              <a:rPr lang="ru-RU" b="1" dirty="0" err="1"/>
              <a:t>құралдарының</a:t>
            </a:r>
            <a:r>
              <a:rPr lang="ru-RU" b="1" dirty="0"/>
              <a:t> </a:t>
            </a:r>
            <a:r>
              <a:rPr lang="ru-RU" b="1" dirty="0" err="1"/>
              <a:t>жарамдылығы</a:t>
            </a:r>
            <a:r>
              <a:rPr lang="ru-RU" b="1" dirty="0"/>
              <a:t> мен </a:t>
            </a:r>
            <a:r>
              <a:rPr lang="ru-RU" b="1" dirty="0" err="1"/>
              <a:t>тиімділігін</a:t>
            </a:r>
            <a:r>
              <a:rPr lang="ru-RU" b="1" dirty="0"/>
              <a:t> </a:t>
            </a:r>
            <a:r>
              <a:rPr lang="ru-RU" b="1" dirty="0" err="1"/>
              <a:t>анықтауды</a:t>
            </a:r>
            <a:r>
              <a:rPr lang="ru-RU" dirty="0"/>
              <a:t>.</a:t>
            </a:r>
          </a:p>
          <a:p>
            <a:r>
              <a:rPr lang="ru-RU" dirty="0" err="1" smtClean="0"/>
              <a:t>Ұйым</a:t>
            </a:r>
            <a:r>
              <a:rPr lang="ru-RU" dirty="0" smtClean="0"/>
              <a:t> тап </a:t>
            </a:r>
            <a:r>
              <a:rPr lang="ru-RU" dirty="0" err="1" smtClean="0"/>
              <a:t>болатын</a:t>
            </a:r>
            <a:r>
              <a:rPr lang="ru-RU" dirty="0" smtClean="0"/>
              <a:t> </a:t>
            </a:r>
            <a:r>
              <a:rPr lang="ru-RU" dirty="0" err="1" smtClean="0"/>
              <a:t>сыбайлас</a:t>
            </a:r>
            <a:r>
              <a:rPr lang="ru-RU" dirty="0" smtClean="0"/>
              <a:t> </a:t>
            </a:r>
            <a:r>
              <a:rPr lang="ru-RU" dirty="0" err="1" smtClean="0"/>
              <a:t>жемқорлық</a:t>
            </a:r>
            <a:r>
              <a:rPr lang="ru-RU" dirty="0" smtClean="0"/>
              <a:t> </a:t>
            </a:r>
            <a:r>
              <a:rPr lang="ru-RU" dirty="0" err="1" smtClean="0"/>
              <a:t>тәуекелдері</a:t>
            </a:r>
            <a:r>
              <a:rPr lang="ru-RU" dirty="0" smtClean="0"/>
              <a:t> </a:t>
            </a:r>
            <a:r>
              <a:rPr lang="ru-RU" dirty="0" err="1" smtClean="0"/>
              <a:t>ұйымның</a:t>
            </a:r>
            <a:r>
              <a:rPr lang="ru-RU" dirty="0" smtClean="0"/>
              <a:t> </a:t>
            </a:r>
            <a:r>
              <a:rPr lang="ru-RU" b="1" dirty="0" err="1" smtClean="0"/>
              <a:t>көлемі</a:t>
            </a:r>
            <a:r>
              <a:rPr lang="ru-RU" b="1" dirty="0" smtClean="0"/>
              <a:t>, </a:t>
            </a:r>
            <a:r>
              <a:rPr lang="ru-RU" b="1" dirty="0" err="1" smtClean="0"/>
              <a:t>орналасқан</a:t>
            </a:r>
            <a:r>
              <a:rPr lang="ru-RU" b="1" dirty="0" smtClean="0"/>
              <a:t> </a:t>
            </a:r>
            <a:r>
              <a:rPr lang="ru-RU" b="1" dirty="0" err="1" smtClean="0"/>
              <a:t>жері</a:t>
            </a:r>
            <a:r>
              <a:rPr lang="ru-RU" b="1" dirty="0" smtClean="0"/>
              <a:t> </a:t>
            </a:r>
            <a:r>
              <a:rPr lang="ru-RU" b="1" dirty="0" err="1" smtClean="0"/>
              <a:t>немесе</a:t>
            </a:r>
            <a:r>
              <a:rPr lang="ru-RU" b="1" dirty="0" smtClean="0"/>
              <a:t> </a:t>
            </a:r>
            <a:r>
              <a:rPr lang="ru-RU" b="1" dirty="0" err="1" smtClean="0"/>
              <a:t>ұйым</a:t>
            </a:r>
            <a:r>
              <a:rPr lang="ru-RU" b="1" dirty="0" smtClean="0"/>
              <a:t> </a:t>
            </a:r>
            <a:r>
              <a:rPr lang="ru-RU" b="1" dirty="0" err="1" smtClean="0"/>
              <a:t>жұмыс</a:t>
            </a:r>
            <a:r>
              <a:rPr lang="ru-RU" b="1" dirty="0" smtClean="0"/>
              <a:t> </a:t>
            </a:r>
            <a:r>
              <a:rPr lang="ru-RU" b="1" dirty="0" err="1" smtClean="0"/>
              <a:t>істейтін</a:t>
            </a:r>
            <a:r>
              <a:rPr lang="ru-RU" b="1" dirty="0" smtClean="0"/>
              <a:t> </a:t>
            </a:r>
            <a:r>
              <a:rPr lang="ru-RU" b="1" dirty="0" err="1" smtClean="0"/>
              <a:t>экономикалық</a:t>
            </a:r>
            <a:r>
              <a:rPr lang="ru-RU" b="1" dirty="0" smtClean="0"/>
              <a:t> секторы </a:t>
            </a:r>
            <a:r>
              <a:rPr lang="ru-RU" b="1" dirty="0" err="1" smtClean="0"/>
              <a:t>және</a:t>
            </a:r>
            <a:r>
              <a:rPr lang="ru-RU" b="1" dirty="0" smtClean="0"/>
              <a:t> </a:t>
            </a:r>
            <a:r>
              <a:rPr lang="ru-RU" b="1" dirty="0" err="1" smtClean="0"/>
              <a:t>ұйым</a:t>
            </a:r>
            <a:r>
              <a:rPr lang="ru-RU" b="1" dirty="0" smtClean="0"/>
              <a:t> </a:t>
            </a:r>
            <a:r>
              <a:rPr lang="ru-RU" b="1" dirty="0" err="1" smtClean="0"/>
              <a:t>жұмысының</a:t>
            </a:r>
            <a:r>
              <a:rPr lang="ru-RU" b="1" dirty="0" smtClean="0"/>
              <a:t> </a:t>
            </a:r>
            <a:r>
              <a:rPr lang="ru-RU" b="1" dirty="0" err="1" smtClean="0"/>
              <a:t>сипаты</a:t>
            </a:r>
            <a:r>
              <a:rPr lang="ru-RU" b="1" dirty="0" smtClean="0"/>
              <a:t>, </a:t>
            </a:r>
            <a:r>
              <a:rPr lang="ru-RU" b="1" dirty="0" err="1" smtClean="0"/>
              <a:t>ауқымы</a:t>
            </a:r>
            <a:r>
              <a:rPr lang="ru-RU" b="1" dirty="0" smtClean="0"/>
              <a:t> </a:t>
            </a:r>
            <a:r>
              <a:rPr lang="ru-RU" b="1" dirty="0" err="1" smtClean="0"/>
              <a:t>және</a:t>
            </a:r>
            <a:r>
              <a:rPr lang="ru-RU" b="1" dirty="0" smtClean="0"/>
              <a:t> </a:t>
            </a:r>
            <a:r>
              <a:rPr lang="ru-RU" b="1" dirty="0" err="1" smtClean="0"/>
              <a:t>күрделілік</a:t>
            </a:r>
            <a:r>
              <a:rPr lang="ru-RU" b="1" dirty="0" smtClean="0"/>
              <a:t> </a:t>
            </a:r>
            <a:r>
              <a:rPr lang="ru-RU" b="1" dirty="0" err="1" smtClean="0"/>
              <a:t>деңгейі</a:t>
            </a:r>
            <a:r>
              <a:rPr lang="ru-RU" b="1" dirty="0" smtClean="0"/>
              <a:t> </a:t>
            </a:r>
            <a:r>
              <a:rPr lang="ru-RU" dirty="0" err="1" smtClean="0"/>
              <a:t>сияқты</a:t>
            </a:r>
            <a:r>
              <a:rPr lang="ru-RU" dirty="0" smtClean="0"/>
              <a:t> </a:t>
            </a:r>
            <a:r>
              <a:rPr lang="ru-RU" dirty="0" err="1" smtClean="0"/>
              <a:t>факторларға</a:t>
            </a:r>
            <a:r>
              <a:rPr lang="ru-RU" dirty="0" smtClean="0"/>
              <a:t> </a:t>
            </a:r>
            <a:r>
              <a:rPr lang="ru-RU" dirty="0" err="1" smtClean="0"/>
              <a:t>байланысты</a:t>
            </a:r>
            <a:r>
              <a:rPr lang="ru-RU" dirty="0" smtClean="0"/>
              <a:t> </a:t>
            </a:r>
            <a:r>
              <a:rPr lang="ru-RU" dirty="0" err="1" smtClean="0"/>
              <a:t>өзгереді</a:t>
            </a:r>
            <a:r>
              <a:rPr lang="ru-RU" dirty="0" smtClean="0"/>
              <a:t>.</a:t>
            </a:r>
            <a:endParaRPr lang="ru-RU" dirty="0"/>
          </a:p>
        </p:txBody>
      </p:sp>
    </p:spTree>
    <p:extLst>
      <p:ext uri="{BB962C8B-B14F-4D97-AF65-F5344CB8AC3E}">
        <p14:creationId xmlns:p14="http://schemas.microsoft.com/office/powerpoint/2010/main" val="191377211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2326" y="88118"/>
            <a:ext cx="10889673" cy="1001773"/>
          </a:xfrm>
        </p:spPr>
        <p:txBody>
          <a:bodyPr>
            <a:normAutofit fontScale="90000"/>
          </a:bodyPr>
          <a:lstStyle/>
          <a:p>
            <a:pPr lvl="0"/>
            <a:r>
              <a:rPr lang="ru-RU" sz="3600" b="1" dirty="0" smtClean="0">
                <a:solidFill>
                  <a:srgbClr val="4472C4">
                    <a:lumMod val="50000"/>
                  </a:srgbClr>
                </a:solidFill>
              </a:rPr>
              <a:t>ӘЗІРЛЕНУ</a:t>
            </a:r>
            <a:r>
              <a:rPr lang="ru-RU" sz="3600" b="1" dirty="0">
                <a:solidFill>
                  <a:srgbClr val="4472C4">
                    <a:lumMod val="50000"/>
                  </a:srgbClr>
                </a:solidFill>
              </a:rPr>
              <a:t>. </a:t>
            </a:r>
            <a:r>
              <a:rPr lang="ru-RU" sz="3600" b="1" dirty="0" err="1">
                <a:solidFill>
                  <a:srgbClr val="4472C4">
                    <a:lumMod val="50000"/>
                  </a:srgbClr>
                </a:solidFill>
              </a:rPr>
              <a:t>Сыбайлас</a:t>
            </a:r>
            <a:r>
              <a:rPr lang="ru-RU" sz="3600" b="1" dirty="0">
                <a:solidFill>
                  <a:srgbClr val="4472C4">
                    <a:lumMod val="50000"/>
                  </a:srgbClr>
                </a:solidFill>
              </a:rPr>
              <a:t> </a:t>
            </a:r>
            <a:r>
              <a:rPr lang="ru-RU" sz="3600" b="1" dirty="0" err="1">
                <a:solidFill>
                  <a:srgbClr val="4472C4">
                    <a:lumMod val="50000"/>
                  </a:srgbClr>
                </a:solidFill>
              </a:rPr>
              <a:t>жемқорлық</a:t>
            </a:r>
            <a:r>
              <a:rPr lang="ru-RU" sz="3600" b="1" dirty="0">
                <a:solidFill>
                  <a:srgbClr val="4472C4">
                    <a:lumMod val="50000"/>
                  </a:srgbClr>
                </a:solidFill>
              </a:rPr>
              <a:t> </a:t>
            </a:r>
            <a:r>
              <a:rPr lang="ru-RU" sz="3600" b="1" dirty="0" err="1">
                <a:solidFill>
                  <a:srgbClr val="4472C4">
                    <a:lumMod val="50000"/>
                  </a:srgbClr>
                </a:solidFill>
              </a:rPr>
              <a:t>тәуекелдерін</a:t>
            </a:r>
            <a:r>
              <a:rPr lang="ru-RU" sz="3600" b="1" dirty="0">
                <a:solidFill>
                  <a:srgbClr val="4472C4">
                    <a:lumMod val="50000"/>
                  </a:srgbClr>
                </a:solidFill>
              </a:rPr>
              <a:t> </a:t>
            </a:r>
            <a:r>
              <a:rPr lang="ru-RU" sz="3600" b="1" dirty="0" err="1">
                <a:solidFill>
                  <a:srgbClr val="4472C4">
                    <a:lumMod val="50000"/>
                  </a:srgbClr>
                </a:solidFill>
              </a:rPr>
              <a:t>бағалау</a:t>
            </a:r>
            <a:endParaRPr lang="ru-RU" sz="3600" b="1" dirty="0">
              <a:solidFill>
                <a:srgbClr val="4472C4">
                  <a:lumMod val="50000"/>
                </a:srgbClr>
              </a:solidFill>
            </a:endParaRPr>
          </a:p>
        </p:txBody>
      </p:sp>
      <p:sp>
        <p:nvSpPr>
          <p:cNvPr id="3" name="Content Placeholder 2"/>
          <p:cNvSpPr>
            <a:spLocks noGrp="1"/>
          </p:cNvSpPr>
          <p:nvPr>
            <p:ph idx="1"/>
          </p:nvPr>
        </p:nvSpPr>
        <p:spPr>
          <a:xfrm>
            <a:off x="1514764" y="1653308"/>
            <a:ext cx="9988259" cy="4738255"/>
          </a:xfrm>
        </p:spPr>
        <p:txBody>
          <a:bodyPr>
            <a:normAutofit/>
          </a:bodyPr>
          <a:lstStyle/>
          <a:p>
            <a:pPr lvl="0"/>
            <a:r>
              <a:rPr lang="ru-RU" dirty="0" err="1" smtClean="0"/>
              <a:t>Сыбайлас</a:t>
            </a:r>
            <a:r>
              <a:rPr lang="ru-RU" dirty="0" smtClean="0"/>
              <a:t> </a:t>
            </a:r>
            <a:r>
              <a:rPr lang="ru-RU" dirty="0" err="1"/>
              <a:t>жемқорлық</a:t>
            </a:r>
            <a:r>
              <a:rPr lang="ru-RU" dirty="0"/>
              <a:t> </a:t>
            </a:r>
            <a:r>
              <a:rPr lang="ru-RU" dirty="0" err="1"/>
              <a:t>тәуекелін</a:t>
            </a:r>
            <a:r>
              <a:rPr lang="ru-RU" dirty="0"/>
              <a:t> </a:t>
            </a:r>
            <a:r>
              <a:rPr lang="ru-RU" dirty="0" err="1"/>
              <a:t>бағалаудың</a:t>
            </a:r>
            <a:r>
              <a:rPr lang="ru-RU" dirty="0"/>
              <a:t> </a:t>
            </a:r>
            <a:r>
              <a:rPr lang="ru-RU" dirty="0" err="1"/>
              <a:t>мақсаты</a:t>
            </a:r>
            <a:r>
              <a:rPr lang="ru-RU" dirty="0"/>
              <a:t> </a:t>
            </a:r>
            <a:r>
              <a:rPr lang="ru-RU" dirty="0" err="1" smtClean="0"/>
              <a:t>ұйымның</a:t>
            </a:r>
            <a:r>
              <a:rPr lang="ru-RU" dirty="0" smtClean="0"/>
              <a:t> </a:t>
            </a:r>
            <a:r>
              <a:rPr lang="ru-RU" dirty="0" err="1"/>
              <a:t>жемқорлыққа</a:t>
            </a:r>
            <a:r>
              <a:rPr lang="ru-RU" dirty="0"/>
              <a:t> </a:t>
            </a:r>
            <a:r>
              <a:rPr lang="ru-RU" dirty="0" err="1"/>
              <a:t>қарсы</a:t>
            </a:r>
            <a:r>
              <a:rPr lang="ru-RU" dirty="0"/>
              <a:t> </a:t>
            </a:r>
            <a:r>
              <a:rPr lang="ru-RU" dirty="0" err="1"/>
              <a:t>басқару</a:t>
            </a:r>
            <a:r>
              <a:rPr lang="ru-RU" dirty="0"/>
              <a:t> </a:t>
            </a:r>
            <a:r>
              <a:rPr lang="ru-RU" dirty="0" err="1"/>
              <a:t>жүйесі</a:t>
            </a:r>
            <a:r>
              <a:rPr lang="ru-RU" dirty="0"/>
              <a:t> </a:t>
            </a:r>
            <a:r>
              <a:rPr lang="ru-RU" dirty="0" err="1"/>
              <a:t>үшін</a:t>
            </a:r>
            <a:r>
              <a:rPr lang="ru-RU" dirty="0"/>
              <a:t> </a:t>
            </a:r>
            <a:r>
              <a:rPr lang="ru-RU" dirty="0" err="1"/>
              <a:t>сенімді</a:t>
            </a:r>
            <a:r>
              <a:rPr lang="ru-RU" dirty="0"/>
              <a:t> </a:t>
            </a:r>
            <a:r>
              <a:rPr lang="ru-RU" dirty="0" err="1"/>
              <a:t>негізді</a:t>
            </a:r>
            <a:r>
              <a:rPr lang="ru-RU" dirty="0"/>
              <a:t> </a:t>
            </a:r>
            <a:r>
              <a:rPr lang="ru-RU" dirty="0" err="1"/>
              <a:t>қалыптастыру</a:t>
            </a:r>
            <a:r>
              <a:rPr lang="ru-RU" dirty="0"/>
              <a:t> </a:t>
            </a:r>
            <a:r>
              <a:rPr lang="ru-RU" dirty="0" err="1"/>
              <a:t>болып</a:t>
            </a:r>
            <a:r>
              <a:rPr lang="ru-RU" dirty="0"/>
              <a:t> </a:t>
            </a:r>
            <a:r>
              <a:rPr lang="ru-RU" dirty="0" err="1"/>
              <a:t>табылады</a:t>
            </a:r>
            <a:r>
              <a:rPr lang="ru-RU" dirty="0"/>
              <a:t>. </a:t>
            </a:r>
            <a:r>
              <a:rPr lang="ru-RU" dirty="0" err="1"/>
              <a:t>Бұл</a:t>
            </a:r>
            <a:r>
              <a:rPr lang="ru-RU" dirty="0"/>
              <a:t> </a:t>
            </a:r>
            <a:r>
              <a:rPr lang="ru-RU" dirty="0" err="1"/>
              <a:t>бағалау</a:t>
            </a:r>
            <a:r>
              <a:rPr lang="ru-RU" dirty="0"/>
              <a:t> </a:t>
            </a:r>
            <a:r>
              <a:rPr lang="ru-RU" dirty="0" err="1"/>
              <a:t>жүйесі</a:t>
            </a:r>
            <a:r>
              <a:rPr lang="ru-RU" dirty="0"/>
              <a:t> </a:t>
            </a:r>
            <a:r>
              <a:rPr lang="ru-RU" b="1" dirty="0" err="1"/>
              <a:t>назар</a:t>
            </a:r>
            <a:r>
              <a:rPr lang="ru-RU" b="1" dirty="0"/>
              <a:t> </a:t>
            </a:r>
            <a:r>
              <a:rPr lang="ru-RU" b="1" dirty="0" err="1"/>
              <a:t>аударарлық</a:t>
            </a:r>
            <a:r>
              <a:rPr lang="ru-RU" b="1" dirty="0"/>
              <a:t> </a:t>
            </a:r>
            <a:r>
              <a:rPr lang="ru-RU" b="1" dirty="0" err="1"/>
              <a:t>сыбайлас</a:t>
            </a:r>
            <a:r>
              <a:rPr lang="ru-RU" b="1" dirty="0"/>
              <a:t> </a:t>
            </a:r>
            <a:r>
              <a:rPr lang="ru-RU" b="1" dirty="0" err="1"/>
              <a:t>жемқорлық</a:t>
            </a:r>
            <a:r>
              <a:rPr lang="ru-RU" b="1" dirty="0"/>
              <a:t> </a:t>
            </a:r>
            <a:r>
              <a:rPr lang="ru-RU" b="1" dirty="0" err="1"/>
              <a:t>тәуекелдерін</a:t>
            </a:r>
            <a:r>
              <a:rPr lang="ru-RU" b="1" dirty="0"/>
              <a:t> </a:t>
            </a:r>
            <a:r>
              <a:rPr lang="ru-RU" b="1" dirty="0" err="1"/>
              <a:t>анықтауға</a:t>
            </a:r>
            <a:r>
              <a:rPr lang="ru-RU" b="1" dirty="0"/>
              <a:t>, </a:t>
            </a:r>
            <a:r>
              <a:rPr lang="ru-RU" b="1" dirty="0" err="1"/>
              <a:t>азайтуға</a:t>
            </a:r>
            <a:r>
              <a:rPr lang="ru-RU" b="1" dirty="0"/>
              <a:t>, </a:t>
            </a:r>
            <a:r>
              <a:rPr lang="ru-RU" b="1" dirty="0" err="1"/>
              <a:t>оларды</a:t>
            </a:r>
            <a:r>
              <a:rPr lang="ru-RU" b="1" dirty="0"/>
              <a:t> </a:t>
            </a:r>
            <a:r>
              <a:rPr lang="ru-RU" b="1" dirty="0" err="1"/>
              <a:t>бақылауға</a:t>
            </a:r>
            <a:r>
              <a:rPr lang="ru-RU" b="1" dirty="0"/>
              <a:t> </a:t>
            </a:r>
            <a:r>
              <a:rPr lang="ru-RU" dirty="0" err="1" smtClean="0"/>
              <a:t>бағытталады</a:t>
            </a:r>
            <a:r>
              <a:rPr lang="ru-RU" dirty="0"/>
              <a:t>. </a:t>
            </a:r>
          </a:p>
          <a:p>
            <a:pPr lvl="0"/>
            <a:r>
              <a:rPr lang="ru-RU" dirty="0" err="1"/>
              <a:t>Үйым</a:t>
            </a:r>
            <a:r>
              <a:rPr lang="ru-RU" dirty="0"/>
              <a:t> </a:t>
            </a:r>
            <a:r>
              <a:rPr lang="ru-RU" dirty="0" err="1"/>
              <a:t>сыбайлас</a:t>
            </a:r>
            <a:r>
              <a:rPr lang="ru-RU" dirty="0"/>
              <a:t> </a:t>
            </a:r>
            <a:r>
              <a:rPr lang="ru-RU" dirty="0" err="1"/>
              <a:t>жемқорлық</a:t>
            </a:r>
            <a:r>
              <a:rPr lang="ru-RU" dirty="0"/>
              <a:t> </a:t>
            </a:r>
            <a:r>
              <a:rPr lang="ru-RU" dirty="0" err="1"/>
              <a:t>тәуекелдерін</a:t>
            </a:r>
            <a:r>
              <a:rPr lang="ru-RU" dirty="0"/>
              <a:t> </a:t>
            </a:r>
            <a:r>
              <a:rPr lang="ru-RU" dirty="0" err="1"/>
              <a:t>бағалау</a:t>
            </a:r>
            <a:r>
              <a:rPr lang="ru-RU" dirty="0"/>
              <a:t> </a:t>
            </a:r>
            <a:r>
              <a:rPr lang="ru-RU" dirty="0" err="1"/>
              <a:t>критерийлерін</a:t>
            </a:r>
            <a:r>
              <a:rPr lang="ru-RU" dirty="0"/>
              <a:t> (</a:t>
            </a:r>
            <a:r>
              <a:rPr lang="ru-RU" dirty="0" err="1"/>
              <a:t>яғни</a:t>
            </a:r>
            <a:r>
              <a:rPr lang="ru-RU" dirty="0"/>
              <a:t>, </a:t>
            </a:r>
            <a:r>
              <a:rPr lang="ru-RU" dirty="0" err="1"/>
              <a:t>тәуекел</a:t>
            </a:r>
            <a:r>
              <a:rPr lang="ru-RU" dirty="0"/>
              <a:t> </a:t>
            </a:r>
            <a:r>
              <a:rPr lang="ru-RU" b="1" dirty="0" smtClean="0"/>
              <a:t>«</a:t>
            </a:r>
            <a:r>
              <a:rPr lang="ru-RU" b="1" dirty="0" err="1"/>
              <a:t>төмен</a:t>
            </a:r>
            <a:r>
              <a:rPr lang="ru-RU" b="1" dirty="0"/>
              <a:t>», </a:t>
            </a:r>
            <a:r>
              <a:rPr lang="ru-RU" b="1" dirty="0" smtClean="0"/>
              <a:t>«</a:t>
            </a:r>
            <a:r>
              <a:rPr lang="ru-RU" b="1" dirty="0" err="1"/>
              <a:t>орташа</a:t>
            </a:r>
            <a:r>
              <a:rPr lang="ru-RU" b="1" dirty="0"/>
              <a:t>» </a:t>
            </a:r>
            <a:r>
              <a:rPr lang="ru-RU" dirty="0" err="1" smtClean="0"/>
              <a:t>немесе</a:t>
            </a:r>
            <a:r>
              <a:rPr lang="ru-RU" dirty="0" smtClean="0"/>
              <a:t> </a:t>
            </a:r>
            <a:r>
              <a:rPr lang="ru-RU" b="1" dirty="0" smtClean="0"/>
              <a:t>«</a:t>
            </a:r>
            <a:r>
              <a:rPr lang="ru-RU" b="1" dirty="0" err="1" smtClean="0"/>
              <a:t>жоғары</a:t>
            </a:r>
            <a:r>
              <a:rPr lang="ru-RU" b="1" dirty="0"/>
              <a:t>» </a:t>
            </a:r>
            <a:r>
              <a:rPr lang="ru-RU" dirty="0" err="1" smtClean="0"/>
              <a:t>деп</a:t>
            </a:r>
            <a:r>
              <a:rPr lang="ru-RU" dirty="0" smtClean="0"/>
              <a:t> </a:t>
            </a:r>
            <a:r>
              <a:rPr lang="ru-RU" dirty="0" err="1"/>
              <a:t>жіктелуін</a:t>
            </a:r>
            <a:r>
              <a:rPr lang="ru-RU" dirty="0"/>
              <a:t>) </a:t>
            </a:r>
            <a:r>
              <a:rPr lang="ru-RU" dirty="0" err="1"/>
              <a:t>өзі</a:t>
            </a:r>
            <a:r>
              <a:rPr lang="ru-RU" dirty="0"/>
              <a:t> </a:t>
            </a:r>
            <a:r>
              <a:rPr lang="ru-RU" dirty="0" err="1"/>
              <a:t>белгілей</a:t>
            </a:r>
            <a:r>
              <a:rPr lang="ru-RU" dirty="0"/>
              <a:t> </a:t>
            </a:r>
            <a:r>
              <a:rPr lang="ru-RU" dirty="0" err="1" smtClean="0"/>
              <a:t>алады</a:t>
            </a:r>
            <a:r>
              <a:rPr lang="ru-RU" dirty="0" smtClean="0"/>
              <a:t>.</a:t>
            </a:r>
            <a:endParaRPr lang="ru-RU" dirty="0"/>
          </a:p>
        </p:txBody>
      </p:sp>
    </p:spTree>
    <p:extLst>
      <p:ext uri="{BB962C8B-B14F-4D97-AF65-F5344CB8AC3E}">
        <p14:creationId xmlns:p14="http://schemas.microsoft.com/office/powerpoint/2010/main" val="243901407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88118"/>
            <a:ext cx="10363200" cy="1018787"/>
          </a:xfrm>
        </p:spPr>
        <p:txBody>
          <a:bodyPr>
            <a:normAutofit/>
          </a:bodyPr>
          <a:lstStyle/>
          <a:p>
            <a:pPr lvl="0"/>
            <a:r>
              <a:rPr lang="ru-RU" sz="3200" b="1" dirty="0" smtClean="0">
                <a:solidFill>
                  <a:srgbClr val="4472C4">
                    <a:lumMod val="50000"/>
                  </a:srgbClr>
                </a:solidFill>
              </a:rPr>
              <a:t>ӘЗІРЛЕНУ</a:t>
            </a:r>
            <a:r>
              <a:rPr lang="ru-RU" sz="3200" b="1" dirty="0">
                <a:solidFill>
                  <a:srgbClr val="4472C4">
                    <a:lumMod val="50000"/>
                  </a:srgbClr>
                </a:solidFill>
              </a:rPr>
              <a:t>. </a:t>
            </a:r>
            <a:r>
              <a:rPr lang="ru-RU" sz="3200" b="1" dirty="0" err="1">
                <a:solidFill>
                  <a:srgbClr val="4472C4">
                    <a:lumMod val="50000"/>
                  </a:srgbClr>
                </a:solidFill>
              </a:rPr>
              <a:t>Сыбайлас</a:t>
            </a:r>
            <a:r>
              <a:rPr lang="ru-RU" sz="3200" b="1" dirty="0">
                <a:solidFill>
                  <a:srgbClr val="4472C4">
                    <a:lumMod val="50000"/>
                  </a:srgbClr>
                </a:solidFill>
              </a:rPr>
              <a:t> </a:t>
            </a:r>
            <a:r>
              <a:rPr lang="ru-RU" sz="3200" b="1" dirty="0" err="1">
                <a:solidFill>
                  <a:srgbClr val="4472C4">
                    <a:lumMod val="50000"/>
                  </a:srgbClr>
                </a:solidFill>
              </a:rPr>
              <a:t>жемқорлық</a:t>
            </a:r>
            <a:r>
              <a:rPr lang="ru-RU" sz="3200" b="1" dirty="0">
                <a:solidFill>
                  <a:srgbClr val="4472C4">
                    <a:lumMod val="50000"/>
                  </a:srgbClr>
                </a:solidFill>
              </a:rPr>
              <a:t> </a:t>
            </a:r>
            <a:r>
              <a:rPr lang="ru-RU" sz="3200" b="1" dirty="0" err="1">
                <a:solidFill>
                  <a:srgbClr val="4472C4">
                    <a:lumMod val="50000"/>
                  </a:srgbClr>
                </a:solidFill>
              </a:rPr>
              <a:t>тәуекелдерін</a:t>
            </a:r>
            <a:r>
              <a:rPr lang="ru-RU" sz="3200" b="1" dirty="0">
                <a:solidFill>
                  <a:srgbClr val="4472C4">
                    <a:lumMod val="50000"/>
                  </a:srgbClr>
                </a:solidFill>
              </a:rPr>
              <a:t> </a:t>
            </a:r>
            <a:r>
              <a:rPr lang="ru-RU" sz="3200" b="1" dirty="0" err="1">
                <a:solidFill>
                  <a:srgbClr val="4472C4">
                    <a:lumMod val="50000"/>
                  </a:srgbClr>
                </a:solidFill>
              </a:rPr>
              <a:t>бағалау</a:t>
            </a:r>
            <a:endParaRPr lang="ru-RU" sz="3200" b="1" dirty="0">
              <a:solidFill>
                <a:srgbClr val="4472C4">
                  <a:lumMod val="50000"/>
                </a:srgbClr>
              </a:solidFill>
            </a:endParaRPr>
          </a:p>
        </p:txBody>
      </p:sp>
      <p:sp>
        <p:nvSpPr>
          <p:cNvPr id="3" name="Content Placeholder 2"/>
          <p:cNvSpPr>
            <a:spLocks noGrp="1"/>
          </p:cNvSpPr>
          <p:nvPr>
            <p:ph idx="1"/>
          </p:nvPr>
        </p:nvSpPr>
        <p:spPr>
          <a:xfrm>
            <a:off x="1602657" y="1106905"/>
            <a:ext cx="10400045" cy="5834669"/>
          </a:xfrm>
        </p:spPr>
        <p:txBody>
          <a:bodyPr>
            <a:normAutofit/>
          </a:bodyPr>
          <a:lstStyle/>
          <a:p>
            <a:pPr lvl="0"/>
            <a:r>
              <a:rPr lang="ru-RU" dirty="0" err="1" smtClean="0"/>
              <a:t>Сыбайлас</a:t>
            </a:r>
            <a:r>
              <a:rPr lang="ru-RU" dirty="0" smtClean="0"/>
              <a:t> </a:t>
            </a:r>
            <a:r>
              <a:rPr lang="ru-RU" dirty="0" err="1"/>
              <a:t>жемқорлық</a:t>
            </a:r>
            <a:r>
              <a:rPr lang="ru-RU" dirty="0"/>
              <a:t> </a:t>
            </a:r>
            <a:r>
              <a:rPr lang="ru-RU" dirty="0" err="1"/>
              <a:t>тәуекелдерін</a:t>
            </a:r>
            <a:r>
              <a:rPr lang="ru-RU" dirty="0"/>
              <a:t> </a:t>
            </a:r>
            <a:r>
              <a:rPr lang="ru-RU" dirty="0" err="1"/>
              <a:t>бағалағаннан</a:t>
            </a:r>
            <a:r>
              <a:rPr lang="ru-RU" dirty="0"/>
              <a:t> </a:t>
            </a:r>
            <a:r>
              <a:rPr lang="ru-RU" dirty="0" err="1"/>
              <a:t>соң</a:t>
            </a:r>
            <a:r>
              <a:rPr lang="ru-RU" dirty="0"/>
              <a:t>, </a:t>
            </a:r>
            <a:r>
              <a:rPr lang="ru-RU" dirty="0" err="1"/>
              <a:t>ұйым</a:t>
            </a:r>
            <a:r>
              <a:rPr lang="ru-RU" dirty="0"/>
              <a:t> </a:t>
            </a:r>
            <a:r>
              <a:rPr lang="ru-RU" b="1" dirty="0" err="1"/>
              <a:t>әрбір</a:t>
            </a:r>
            <a:r>
              <a:rPr lang="ru-RU" b="1" dirty="0"/>
              <a:t> </a:t>
            </a:r>
            <a:r>
              <a:rPr lang="ru-RU" b="1" dirty="0" err="1"/>
              <a:t>тәуекел</a:t>
            </a:r>
            <a:r>
              <a:rPr lang="ru-RU" b="1" dirty="0"/>
              <a:t> </a:t>
            </a:r>
            <a:r>
              <a:rPr lang="ru-RU" b="1" dirty="0" err="1"/>
              <a:t>санаты</a:t>
            </a:r>
            <a:r>
              <a:rPr lang="ru-RU" b="1" dirty="0"/>
              <a:t> </a:t>
            </a:r>
            <a:r>
              <a:rPr lang="ru-RU" b="1" dirty="0" err="1"/>
              <a:t>үшін</a:t>
            </a:r>
            <a:r>
              <a:rPr lang="ru-RU" b="1" dirty="0"/>
              <a:t> </a:t>
            </a:r>
            <a:r>
              <a:rPr lang="ru-RU" b="1" dirty="0" err="1"/>
              <a:t>қолданылатын</a:t>
            </a:r>
            <a:r>
              <a:rPr lang="ru-RU" b="1" dirty="0"/>
              <a:t> </a:t>
            </a:r>
            <a:r>
              <a:rPr lang="ru-RU" b="1" dirty="0" err="1"/>
              <a:t>жемқорлыққа</a:t>
            </a:r>
            <a:r>
              <a:rPr lang="ru-RU" b="1" dirty="0"/>
              <a:t> </a:t>
            </a:r>
            <a:r>
              <a:rPr lang="ru-RU" b="1" dirty="0" err="1"/>
              <a:t>қарсы</a:t>
            </a:r>
            <a:r>
              <a:rPr lang="ru-RU" b="1" dirty="0"/>
              <a:t> </a:t>
            </a:r>
            <a:r>
              <a:rPr lang="ru-RU" b="1" dirty="0" err="1"/>
              <a:t>бақылаудың</a:t>
            </a:r>
            <a:r>
              <a:rPr lang="ru-RU" b="1" dirty="0"/>
              <a:t> </a:t>
            </a:r>
            <a:r>
              <a:rPr lang="ru-RU" b="1" dirty="0" err="1"/>
              <a:t>түрі</a:t>
            </a:r>
            <a:r>
              <a:rPr lang="ru-RU" b="1" dirty="0"/>
              <a:t> мен </a:t>
            </a:r>
            <a:r>
              <a:rPr lang="ru-RU" b="1" dirty="0" err="1"/>
              <a:t>деңгейін</a:t>
            </a:r>
            <a:r>
              <a:rPr lang="ru-RU" b="1" dirty="0"/>
              <a:t> </a:t>
            </a:r>
            <a:r>
              <a:rPr lang="ru-RU" b="1" dirty="0" err="1"/>
              <a:t>белгілей</a:t>
            </a:r>
            <a:r>
              <a:rPr lang="ru-RU" b="1" dirty="0"/>
              <a:t> </a:t>
            </a:r>
            <a:r>
              <a:rPr lang="ru-RU" b="1" dirty="0" err="1"/>
              <a:t>алады</a:t>
            </a:r>
            <a:r>
              <a:rPr lang="ru-RU" b="1" dirty="0"/>
              <a:t> </a:t>
            </a:r>
            <a:r>
              <a:rPr lang="ru-RU" dirty="0" err="1"/>
              <a:t>және</a:t>
            </a:r>
            <a:r>
              <a:rPr lang="ru-RU" dirty="0"/>
              <a:t> </a:t>
            </a:r>
            <a:r>
              <a:rPr lang="ru-RU" dirty="0" err="1"/>
              <a:t>қолданыстағы</a:t>
            </a:r>
            <a:r>
              <a:rPr lang="ru-RU" dirty="0"/>
              <a:t> </a:t>
            </a:r>
            <a:r>
              <a:rPr lang="ru-RU" dirty="0" err="1"/>
              <a:t>бақылаудың</a:t>
            </a:r>
            <a:r>
              <a:rPr lang="ru-RU" dirty="0"/>
              <a:t> </a:t>
            </a:r>
            <a:r>
              <a:rPr lang="ru-RU" dirty="0" err="1"/>
              <a:t>барабар</a:t>
            </a:r>
            <a:r>
              <a:rPr lang="ru-RU" dirty="0"/>
              <a:t> (</a:t>
            </a:r>
            <a:r>
              <a:rPr lang="ru-RU" dirty="0" err="1"/>
              <a:t>адекватты</a:t>
            </a:r>
            <a:r>
              <a:rPr lang="ru-RU" dirty="0"/>
              <a:t>) </a:t>
            </a:r>
            <a:r>
              <a:rPr lang="ru-RU" dirty="0" err="1"/>
              <a:t>екенін</a:t>
            </a:r>
            <a:r>
              <a:rPr lang="ru-RU" dirty="0"/>
              <a:t> </a:t>
            </a:r>
            <a:r>
              <a:rPr lang="ru-RU" dirty="0" err="1"/>
              <a:t>бағалай</a:t>
            </a:r>
            <a:r>
              <a:rPr lang="ru-RU" dirty="0"/>
              <a:t> </a:t>
            </a:r>
            <a:r>
              <a:rPr lang="ru-RU" dirty="0" err="1"/>
              <a:t>алады</a:t>
            </a:r>
            <a:r>
              <a:rPr lang="ru-RU" dirty="0"/>
              <a:t>. </a:t>
            </a:r>
          </a:p>
          <a:p>
            <a:pPr lvl="0"/>
            <a:r>
              <a:rPr lang="ru-RU" dirty="0" err="1" smtClean="0"/>
              <a:t>Сыбайлас</a:t>
            </a:r>
            <a:r>
              <a:rPr lang="ru-RU" dirty="0" smtClean="0"/>
              <a:t> </a:t>
            </a:r>
            <a:r>
              <a:rPr lang="ru-RU" dirty="0" err="1"/>
              <a:t>жемқорлық</a:t>
            </a:r>
            <a:r>
              <a:rPr lang="ru-RU" dirty="0"/>
              <a:t> </a:t>
            </a:r>
            <a:r>
              <a:rPr lang="ru-RU" dirty="0" err="1"/>
              <a:t>тәуекелдерін</a:t>
            </a:r>
            <a:r>
              <a:rPr lang="ru-RU" dirty="0"/>
              <a:t> </a:t>
            </a:r>
            <a:r>
              <a:rPr lang="ru-RU" dirty="0" err="1"/>
              <a:t>бағалау</a:t>
            </a:r>
            <a:r>
              <a:rPr lang="ru-RU" dirty="0"/>
              <a:t> </a:t>
            </a:r>
            <a:r>
              <a:rPr lang="ru-RU" dirty="0" err="1"/>
              <a:t>ауқымды</a:t>
            </a:r>
            <a:r>
              <a:rPr lang="ru-RU" dirty="0"/>
              <a:t> </a:t>
            </a:r>
            <a:r>
              <a:rPr lang="ru-RU" dirty="0" err="1"/>
              <a:t>немесе</a:t>
            </a:r>
            <a:r>
              <a:rPr lang="ru-RU" dirty="0"/>
              <a:t> </a:t>
            </a:r>
            <a:r>
              <a:rPr lang="ru-RU" dirty="0" err="1"/>
              <a:t>өте</a:t>
            </a:r>
            <a:r>
              <a:rPr lang="ru-RU" dirty="0"/>
              <a:t> </a:t>
            </a:r>
            <a:r>
              <a:rPr lang="ru-RU" dirty="0" err="1"/>
              <a:t>күрделі</a:t>
            </a:r>
            <a:r>
              <a:rPr lang="ru-RU" dirty="0"/>
              <a:t> </a:t>
            </a:r>
            <a:r>
              <a:rPr lang="ru-RU" dirty="0" err="1"/>
              <a:t>бір</a:t>
            </a:r>
            <a:r>
              <a:rPr lang="ru-RU" dirty="0"/>
              <a:t> </a:t>
            </a:r>
            <a:r>
              <a:rPr lang="ru-RU" dirty="0" err="1"/>
              <a:t>жұмыс</a:t>
            </a:r>
            <a:r>
              <a:rPr lang="ru-RU" dirty="0"/>
              <a:t> </a:t>
            </a:r>
            <a:r>
              <a:rPr lang="ru-RU" dirty="0" err="1"/>
              <a:t>болып</a:t>
            </a:r>
            <a:r>
              <a:rPr lang="ru-RU" dirty="0"/>
              <a:t> </a:t>
            </a:r>
            <a:r>
              <a:rPr lang="ru-RU" dirty="0" err="1"/>
              <a:t>кетпеуі</a:t>
            </a:r>
            <a:r>
              <a:rPr lang="ru-RU" dirty="0"/>
              <a:t> </a:t>
            </a:r>
            <a:r>
              <a:rPr lang="ru-RU" dirty="0" err="1"/>
              <a:t>керек</a:t>
            </a:r>
            <a:r>
              <a:rPr lang="ru-RU" dirty="0"/>
              <a:t>, ал </a:t>
            </a:r>
            <a:r>
              <a:rPr lang="ru-RU" dirty="0" err="1"/>
              <a:t>бағалау</a:t>
            </a:r>
            <a:r>
              <a:rPr lang="ru-RU" dirty="0"/>
              <a:t> </a:t>
            </a:r>
            <a:r>
              <a:rPr lang="ru-RU" dirty="0" err="1"/>
              <a:t>нәтижелері</a:t>
            </a:r>
            <a:r>
              <a:rPr lang="ru-RU" dirty="0"/>
              <a:t> </a:t>
            </a:r>
            <a:r>
              <a:rPr lang="ru-RU" b="1" dirty="0" err="1"/>
              <a:t>толықтай</a:t>
            </a:r>
            <a:r>
              <a:rPr lang="ru-RU" dirty="0"/>
              <a:t> (</a:t>
            </a:r>
            <a:r>
              <a:rPr lang="ru-RU" dirty="0" err="1"/>
              <a:t>абсолютті</a:t>
            </a:r>
            <a:r>
              <a:rPr lang="ru-RU" dirty="0"/>
              <a:t>) </a:t>
            </a:r>
            <a:r>
              <a:rPr lang="ru-RU" dirty="0" err="1"/>
              <a:t>дұрыс</a:t>
            </a:r>
            <a:r>
              <a:rPr lang="ru-RU" dirty="0"/>
              <a:t> </a:t>
            </a:r>
            <a:r>
              <a:rPr lang="ru-RU" dirty="0" err="1"/>
              <a:t>болуы</a:t>
            </a:r>
            <a:r>
              <a:rPr lang="ru-RU" dirty="0"/>
              <a:t> </a:t>
            </a:r>
            <a:r>
              <a:rPr lang="ru-RU" dirty="0" err="1">
                <a:solidFill>
                  <a:srgbClr val="FF0000"/>
                </a:solidFill>
              </a:rPr>
              <a:t>шамалы</a:t>
            </a:r>
            <a:r>
              <a:rPr lang="ru-RU" dirty="0"/>
              <a:t> (</a:t>
            </a:r>
            <a:r>
              <a:rPr lang="ru-RU" dirty="0" err="1"/>
              <a:t>мысалы</a:t>
            </a:r>
            <a:r>
              <a:rPr lang="ru-RU" dirty="0"/>
              <a:t>, </a:t>
            </a:r>
            <a:r>
              <a:rPr lang="ru-RU" dirty="0" err="1"/>
              <a:t>төмен</a:t>
            </a:r>
            <a:r>
              <a:rPr lang="ru-RU" dirty="0"/>
              <a:t> </a:t>
            </a:r>
            <a:r>
              <a:rPr lang="ru-RU" dirty="0" err="1"/>
              <a:t>тәуекел</a:t>
            </a:r>
            <a:r>
              <a:rPr lang="ru-RU" dirty="0"/>
              <a:t> </a:t>
            </a:r>
            <a:r>
              <a:rPr lang="ru-RU" dirty="0" err="1"/>
              <a:t>ретінде</a:t>
            </a:r>
            <a:r>
              <a:rPr lang="ru-RU" dirty="0"/>
              <a:t> </a:t>
            </a:r>
            <a:r>
              <a:rPr lang="ru-RU" dirty="0" err="1"/>
              <a:t>бағаланған</a:t>
            </a:r>
            <a:r>
              <a:rPr lang="ru-RU" dirty="0"/>
              <a:t> операция </a:t>
            </a:r>
            <a:r>
              <a:rPr lang="ru-RU" dirty="0" err="1"/>
              <a:t>бойынша</a:t>
            </a:r>
            <a:r>
              <a:rPr lang="ru-RU" dirty="0"/>
              <a:t> </a:t>
            </a:r>
            <a:r>
              <a:rPr lang="ru-RU" dirty="0" err="1"/>
              <a:t>парақорлық</a:t>
            </a:r>
            <a:r>
              <a:rPr lang="ru-RU" dirty="0"/>
              <a:t> </a:t>
            </a:r>
            <a:r>
              <a:rPr lang="ru-RU" dirty="0" err="1"/>
              <a:t>оқиғасы</a:t>
            </a:r>
            <a:r>
              <a:rPr lang="ru-RU" dirty="0"/>
              <a:t> </a:t>
            </a:r>
            <a:r>
              <a:rPr lang="ru-RU" dirty="0" err="1"/>
              <a:t>болуы</a:t>
            </a:r>
            <a:r>
              <a:rPr lang="ru-RU" dirty="0"/>
              <a:t> </a:t>
            </a:r>
            <a:r>
              <a:rPr lang="ru-RU" dirty="0" err="1"/>
              <a:t>мүмкін</a:t>
            </a:r>
            <a:r>
              <a:rPr lang="ru-RU" dirty="0"/>
              <a:t>). </a:t>
            </a:r>
            <a:r>
              <a:rPr lang="ru-RU" dirty="0" err="1"/>
              <a:t>Сыбайлас</a:t>
            </a:r>
            <a:r>
              <a:rPr lang="ru-RU" dirty="0"/>
              <a:t> </a:t>
            </a:r>
            <a:r>
              <a:rPr lang="ru-RU" dirty="0" err="1"/>
              <a:t>жемқорлық</a:t>
            </a:r>
            <a:r>
              <a:rPr lang="ru-RU" dirty="0"/>
              <a:t> </a:t>
            </a:r>
            <a:r>
              <a:rPr lang="ru-RU" dirty="0" err="1"/>
              <a:t>тәуекелдерін</a:t>
            </a:r>
            <a:r>
              <a:rPr lang="ru-RU" dirty="0"/>
              <a:t> </a:t>
            </a:r>
            <a:r>
              <a:rPr lang="ru-RU" dirty="0" err="1"/>
              <a:t>бағалау</a:t>
            </a:r>
            <a:r>
              <a:rPr lang="ru-RU" dirty="0"/>
              <a:t> </a:t>
            </a:r>
            <a:r>
              <a:rPr lang="ru-RU" dirty="0" err="1"/>
              <a:t>нәтижелері</a:t>
            </a:r>
            <a:r>
              <a:rPr lang="ru-RU" dirty="0"/>
              <a:t> </a:t>
            </a:r>
            <a:r>
              <a:rPr lang="ru-RU" dirty="0" err="1"/>
              <a:t>практикалық</a:t>
            </a:r>
            <a:r>
              <a:rPr lang="ru-RU" dirty="0"/>
              <a:t> </a:t>
            </a:r>
            <a:r>
              <a:rPr lang="ru-RU" dirty="0" err="1"/>
              <a:t>және</a:t>
            </a:r>
            <a:r>
              <a:rPr lang="ru-RU" dirty="0"/>
              <a:t> </a:t>
            </a:r>
            <a:r>
              <a:rPr lang="ru-RU" dirty="0" err="1"/>
              <a:t>мүмкін</a:t>
            </a:r>
            <a:r>
              <a:rPr lang="ru-RU" dirty="0"/>
              <a:t> </a:t>
            </a:r>
            <a:r>
              <a:rPr lang="ru-RU" dirty="0" err="1"/>
              <a:t>болатын</a:t>
            </a:r>
            <a:r>
              <a:rPr lang="ru-RU" dirty="0"/>
              <a:t> </a:t>
            </a:r>
            <a:r>
              <a:rPr lang="ru-RU" dirty="0" err="1"/>
              <a:t>дәрежеде</a:t>
            </a:r>
            <a:r>
              <a:rPr lang="ru-RU" dirty="0"/>
              <a:t> </a:t>
            </a:r>
            <a:r>
              <a:rPr lang="ru-RU" dirty="0" err="1"/>
              <a:t>ұйымның</a:t>
            </a:r>
            <a:r>
              <a:rPr lang="ru-RU" dirty="0"/>
              <a:t> </a:t>
            </a:r>
            <a:r>
              <a:rPr lang="ru-RU" dirty="0" err="1"/>
              <a:t>алдында</a:t>
            </a:r>
            <a:r>
              <a:rPr lang="ru-RU" dirty="0"/>
              <a:t> </a:t>
            </a:r>
            <a:r>
              <a:rPr lang="ru-RU" dirty="0" err="1"/>
              <a:t>тұрған</a:t>
            </a:r>
            <a:r>
              <a:rPr lang="ru-RU" dirty="0"/>
              <a:t> </a:t>
            </a:r>
            <a:r>
              <a:rPr lang="ru-RU" dirty="0" err="1"/>
              <a:t>нақты</a:t>
            </a:r>
            <a:r>
              <a:rPr lang="ru-RU" dirty="0"/>
              <a:t> </a:t>
            </a:r>
            <a:r>
              <a:rPr lang="ru-RU" dirty="0" err="1"/>
              <a:t>тәуекелдерді</a:t>
            </a:r>
            <a:r>
              <a:rPr lang="ru-RU" dirty="0"/>
              <a:t> </a:t>
            </a:r>
            <a:r>
              <a:rPr lang="ru-RU" dirty="0" err="1"/>
              <a:t>көрсетуі</a:t>
            </a:r>
            <a:r>
              <a:rPr lang="ru-RU" dirty="0"/>
              <a:t> </a:t>
            </a:r>
            <a:r>
              <a:rPr lang="ru-RU" dirty="0" err="1"/>
              <a:t>керек</a:t>
            </a:r>
            <a:r>
              <a:rPr lang="ru-RU" dirty="0"/>
              <a:t>. </a:t>
            </a:r>
          </a:p>
        </p:txBody>
      </p:sp>
    </p:spTree>
    <p:extLst>
      <p:ext uri="{BB962C8B-B14F-4D97-AF65-F5344CB8AC3E}">
        <p14:creationId xmlns:p14="http://schemas.microsoft.com/office/powerpoint/2010/main" val="18268582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0"/>
            <a:ext cx="10018713" cy="1752599"/>
          </a:xfrm>
        </p:spPr>
        <p:txBody>
          <a:bodyPr>
            <a:normAutofit/>
          </a:bodyPr>
          <a:lstStyle/>
          <a:p>
            <a:r>
              <a:rPr lang="ru-RU" sz="3600" b="1" dirty="0" err="1">
                <a:solidFill>
                  <a:srgbClr val="4472C4">
                    <a:lumMod val="50000"/>
                  </a:srgbClr>
                </a:solidFill>
              </a:rPr>
              <a:t>Сыбайлас</a:t>
            </a:r>
            <a:r>
              <a:rPr lang="ru-RU" sz="3600" b="1" dirty="0">
                <a:solidFill>
                  <a:srgbClr val="4472C4">
                    <a:lumMod val="50000"/>
                  </a:srgbClr>
                </a:solidFill>
              </a:rPr>
              <a:t> </a:t>
            </a:r>
            <a:r>
              <a:rPr lang="ru-RU" sz="3600" b="1" dirty="0" err="1">
                <a:solidFill>
                  <a:srgbClr val="4472C4">
                    <a:lumMod val="50000"/>
                  </a:srgbClr>
                </a:solidFill>
              </a:rPr>
              <a:t>жемқорлыққа</a:t>
            </a:r>
            <a:r>
              <a:rPr lang="ru-RU" sz="3600" b="1" dirty="0">
                <a:solidFill>
                  <a:srgbClr val="4472C4">
                    <a:lumMod val="50000"/>
                  </a:srgbClr>
                </a:solidFill>
              </a:rPr>
              <a:t> </a:t>
            </a:r>
            <a:r>
              <a:rPr lang="ru-RU" sz="3600" b="1" dirty="0" err="1">
                <a:solidFill>
                  <a:srgbClr val="4472C4">
                    <a:lumMod val="50000"/>
                  </a:srgbClr>
                </a:solidFill>
              </a:rPr>
              <a:t>қарсы</a:t>
            </a:r>
            <a:r>
              <a:rPr lang="ru-RU" sz="3600" b="1" dirty="0">
                <a:solidFill>
                  <a:srgbClr val="4472C4">
                    <a:lumMod val="50000"/>
                  </a:srgbClr>
                </a:solidFill>
              </a:rPr>
              <a:t> </a:t>
            </a:r>
            <a:r>
              <a:rPr lang="ru-RU" sz="3600" b="1" dirty="0" err="1">
                <a:solidFill>
                  <a:srgbClr val="4472C4">
                    <a:lumMod val="50000"/>
                  </a:srgbClr>
                </a:solidFill>
              </a:rPr>
              <a:t>Қазақстан</a:t>
            </a:r>
            <a:r>
              <a:rPr lang="ru-RU" sz="3600" b="1" dirty="0">
                <a:solidFill>
                  <a:srgbClr val="4472C4">
                    <a:lumMod val="50000"/>
                  </a:srgbClr>
                </a:solidFill>
              </a:rPr>
              <a:t> </a:t>
            </a:r>
            <a:r>
              <a:rPr lang="ru-RU" sz="3600" b="1" dirty="0" err="1">
                <a:solidFill>
                  <a:srgbClr val="4472C4">
                    <a:lumMod val="50000"/>
                  </a:srgbClr>
                </a:solidFill>
              </a:rPr>
              <a:t>заңнамасы</a:t>
            </a:r>
            <a:endParaRPr lang="ru-RU" sz="3600" b="1" dirty="0">
              <a:solidFill>
                <a:srgbClr val="4472C4">
                  <a:lumMod val="50000"/>
                </a:srgbClr>
              </a:solidFill>
            </a:endParaRPr>
          </a:p>
        </p:txBody>
      </p:sp>
      <p:sp>
        <p:nvSpPr>
          <p:cNvPr id="3" name="Content Placeholder 2"/>
          <p:cNvSpPr>
            <a:spLocks noGrp="1"/>
          </p:cNvSpPr>
          <p:nvPr>
            <p:ph idx="1"/>
          </p:nvPr>
        </p:nvSpPr>
        <p:spPr>
          <a:xfrm>
            <a:off x="1761401" y="1311565"/>
            <a:ext cx="10018713" cy="5329382"/>
          </a:xfrm>
        </p:spPr>
        <p:txBody>
          <a:bodyPr>
            <a:normAutofit fontScale="92500" lnSpcReduction="10000"/>
          </a:bodyPr>
          <a:lstStyle/>
          <a:p>
            <a:r>
              <a:rPr lang="ru-RU" dirty="0" smtClean="0"/>
              <a:t>«</a:t>
            </a:r>
            <a:r>
              <a:rPr lang="ru-RU" dirty="0" err="1" smtClean="0"/>
              <a:t>Сыбайлас</a:t>
            </a:r>
            <a:r>
              <a:rPr lang="ru-RU" dirty="0" smtClean="0"/>
              <a:t> </a:t>
            </a:r>
            <a:r>
              <a:rPr lang="ru-RU" dirty="0" err="1"/>
              <a:t>жемқорлыққа</a:t>
            </a:r>
            <a:r>
              <a:rPr lang="ru-RU" dirty="0"/>
              <a:t> </a:t>
            </a:r>
            <a:r>
              <a:rPr lang="ru-RU" dirty="0" err="1"/>
              <a:t>қарсы</a:t>
            </a:r>
            <a:r>
              <a:rPr lang="ru-RU" dirty="0"/>
              <a:t> </a:t>
            </a:r>
            <a:r>
              <a:rPr lang="ru-RU" dirty="0" err="1"/>
              <a:t>іс-қимыл</a:t>
            </a:r>
            <a:r>
              <a:rPr lang="ru-RU" dirty="0"/>
              <a:t> </a:t>
            </a:r>
            <a:r>
              <a:rPr lang="ru-RU" dirty="0" err="1" smtClean="0"/>
              <a:t>туралы</a:t>
            </a:r>
            <a:r>
              <a:rPr lang="ru-RU" dirty="0" smtClean="0"/>
              <a:t>»  </a:t>
            </a:r>
            <a:r>
              <a:rPr lang="ru-RU" dirty="0" err="1"/>
              <a:t>Қазақстан</a:t>
            </a:r>
            <a:r>
              <a:rPr lang="ru-RU" dirty="0"/>
              <a:t> </a:t>
            </a:r>
            <a:r>
              <a:rPr lang="ru-RU" dirty="0" err="1"/>
              <a:t>Республикасының</a:t>
            </a:r>
            <a:r>
              <a:rPr lang="ru-RU" dirty="0"/>
              <a:t> </a:t>
            </a:r>
            <a:r>
              <a:rPr lang="ru-RU" dirty="0" err="1"/>
              <a:t>Заңы</a:t>
            </a:r>
            <a:r>
              <a:rPr lang="ru-RU" dirty="0"/>
              <a:t> 2015 </a:t>
            </a:r>
            <a:r>
              <a:rPr lang="ru-RU" dirty="0" err="1"/>
              <a:t>жылғы</a:t>
            </a:r>
            <a:r>
              <a:rPr lang="ru-RU" dirty="0"/>
              <a:t> 18 </a:t>
            </a:r>
            <a:r>
              <a:rPr lang="ru-RU" dirty="0" err="1" smtClean="0"/>
              <a:t>қарашадағы</a:t>
            </a:r>
            <a:endParaRPr lang="ru-RU" dirty="0" smtClean="0"/>
          </a:p>
          <a:p>
            <a:r>
              <a:rPr lang="ru-RU" dirty="0" err="1"/>
              <a:t>Қазақстан</a:t>
            </a:r>
            <a:r>
              <a:rPr lang="ru-RU" dirty="0"/>
              <a:t> </a:t>
            </a:r>
            <a:r>
              <a:rPr lang="ru-RU" dirty="0" err="1" smtClean="0"/>
              <a:t>Республикасының</a:t>
            </a:r>
            <a:r>
              <a:rPr lang="ru-RU" dirty="0" smtClean="0"/>
              <a:t> </a:t>
            </a:r>
            <a:r>
              <a:rPr lang="ru-RU" dirty="0" err="1" smtClean="0"/>
              <a:t>Қылмыстық</a:t>
            </a:r>
            <a:r>
              <a:rPr lang="ru-RU" dirty="0" smtClean="0"/>
              <a:t> </a:t>
            </a:r>
            <a:r>
              <a:rPr lang="ru-RU" dirty="0" err="1" smtClean="0"/>
              <a:t>кодексі</a:t>
            </a:r>
            <a:endParaRPr lang="ru-RU" dirty="0" smtClean="0"/>
          </a:p>
          <a:p>
            <a:r>
              <a:rPr lang="ru-RU" dirty="0" err="1"/>
              <a:t>Қазақстан</a:t>
            </a:r>
            <a:r>
              <a:rPr lang="ru-RU" dirty="0"/>
              <a:t> </a:t>
            </a:r>
            <a:r>
              <a:rPr lang="ru-RU" dirty="0" err="1" smtClean="0"/>
              <a:t>Республикасының</a:t>
            </a:r>
            <a:r>
              <a:rPr lang="ru-RU" dirty="0" smtClean="0"/>
              <a:t> </a:t>
            </a:r>
            <a:r>
              <a:rPr lang="ru-RU" dirty="0" err="1" smtClean="0"/>
              <a:t>Әкімшілік</a:t>
            </a:r>
            <a:r>
              <a:rPr lang="ru-RU" dirty="0" smtClean="0"/>
              <a:t> </a:t>
            </a:r>
            <a:r>
              <a:rPr lang="ru-RU" dirty="0" err="1" smtClean="0"/>
              <a:t>құқық</a:t>
            </a:r>
            <a:r>
              <a:rPr lang="ru-RU" dirty="0" smtClean="0"/>
              <a:t> </a:t>
            </a:r>
            <a:r>
              <a:rPr lang="ru-RU" dirty="0" err="1" smtClean="0"/>
              <a:t>бұзушылықтар</a:t>
            </a:r>
            <a:r>
              <a:rPr lang="ru-RU" dirty="0" smtClean="0"/>
              <a:t> </a:t>
            </a:r>
            <a:r>
              <a:rPr lang="ru-RU" dirty="0" err="1" smtClean="0"/>
              <a:t>туралы</a:t>
            </a:r>
            <a:r>
              <a:rPr lang="ru-RU" dirty="0" smtClean="0"/>
              <a:t> </a:t>
            </a:r>
            <a:r>
              <a:rPr lang="ru-RU" dirty="0" err="1" smtClean="0"/>
              <a:t>кодексі</a:t>
            </a:r>
            <a:endParaRPr lang="ru-RU" dirty="0" smtClean="0"/>
          </a:p>
          <a:p>
            <a:r>
              <a:rPr lang="kk-KZ" dirty="0" smtClean="0"/>
              <a:t>«Квазимемлекеттік </a:t>
            </a:r>
            <a:r>
              <a:rPr lang="kk-KZ" dirty="0"/>
              <a:t>сектор субъектілеріндегі сыбайлас жемқорлыққа қарсы комплаенс-қызмет туралы үлгілік ережені бекіту </a:t>
            </a:r>
            <a:r>
              <a:rPr lang="kk-KZ" dirty="0" smtClean="0"/>
              <a:t>туралы» Қазақстан </a:t>
            </a:r>
            <a:r>
              <a:rPr lang="kk-KZ" dirty="0"/>
              <a:t>Республикасы Сыбайлас жемқорлыққа қарсы іс-қимыл агенттігі (Сыбайлас жемқорлыққа қарсы қызмет) Төрағасының 2023 жылғы 31 наурыздағы № 112 бұйрығы.</a:t>
            </a:r>
          </a:p>
          <a:p>
            <a:r>
              <a:rPr lang="kk-KZ" dirty="0" smtClean="0"/>
              <a:t>«Сыбайлас </a:t>
            </a:r>
            <a:r>
              <a:rPr lang="kk-KZ" dirty="0"/>
              <a:t>жемқорлық тәуекелдеріне ішкі талдау жүргізудің үлгілік қағидаларын бекіту </a:t>
            </a:r>
            <a:r>
              <a:rPr lang="kk-KZ" dirty="0" smtClean="0"/>
              <a:t>туралы» Қазақстан </a:t>
            </a:r>
            <a:r>
              <a:rPr lang="kk-KZ" dirty="0"/>
              <a:t>Республикасы Мемлекеттік қызмет істері және сыбайлас жемқорлыққа қарсы іс-қимыл агенттігі Төрағасының 2016 жылғы 19 қазандағы № 12 бұйрығы. </a:t>
            </a:r>
            <a:endParaRPr lang="kk-KZ" dirty="0" smtClean="0"/>
          </a:p>
          <a:p>
            <a:r>
              <a:rPr lang="kk-KZ" dirty="0" smtClean="0"/>
              <a:t>Басқа заңға сәйкес құқықтық актілер</a:t>
            </a:r>
            <a:endParaRPr lang="ru-RU" dirty="0"/>
          </a:p>
        </p:txBody>
      </p:sp>
    </p:spTree>
    <p:extLst>
      <p:ext uri="{BB962C8B-B14F-4D97-AF65-F5344CB8AC3E}">
        <p14:creationId xmlns:p14="http://schemas.microsoft.com/office/powerpoint/2010/main" val="147179321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5172" y="88118"/>
            <a:ext cx="10736827" cy="1435882"/>
          </a:xfrm>
        </p:spPr>
        <p:txBody>
          <a:bodyPr>
            <a:normAutofit/>
          </a:bodyPr>
          <a:lstStyle/>
          <a:p>
            <a:pPr lvl="0"/>
            <a:r>
              <a:rPr lang="ru-RU" sz="3200" b="1" dirty="0">
                <a:solidFill>
                  <a:srgbClr val="4472C4">
                    <a:lumMod val="50000"/>
                  </a:srgbClr>
                </a:solidFill>
              </a:rPr>
              <a:t>ӘЗІРЛЕНУ. </a:t>
            </a:r>
            <a:r>
              <a:rPr lang="ru-RU" sz="3200" b="1" dirty="0" err="1">
                <a:solidFill>
                  <a:srgbClr val="4472C4">
                    <a:lumMod val="50000"/>
                  </a:srgbClr>
                </a:solidFill>
              </a:rPr>
              <a:t>Сыбайлас</a:t>
            </a:r>
            <a:r>
              <a:rPr lang="ru-RU" sz="3200" b="1" dirty="0">
                <a:solidFill>
                  <a:srgbClr val="4472C4">
                    <a:lumMod val="50000"/>
                  </a:srgbClr>
                </a:solidFill>
              </a:rPr>
              <a:t> </a:t>
            </a:r>
            <a:r>
              <a:rPr lang="ru-RU" sz="3200" b="1" dirty="0" err="1">
                <a:solidFill>
                  <a:srgbClr val="4472C4">
                    <a:lumMod val="50000"/>
                  </a:srgbClr>
                </a:solidFill>
              </a:rPr>
              <a:t>жемқорлық</a:t>
            </a:r>
            <a:r>
              <a:rPr lang="ru-RU" sz="3200" b="1" dirty="0">
                <a:solidFill>
                  <a:srgbClr val="4472C4">
                    <a:lumMod val="50000"/>
                  </a:srgbClr>
                </a:solidFill>
              </a:rPr>
              <a:t> </a:t>
            </a:r>
            <a:r>
              <a:rPr lang="ru-RU" sz="3200" b="1" dirty="0" err="1">
                <a:solidFill>
                  <a:srgbClr val="4472C4">
                    <a:lumMod val="50000"/>
                  </a:srgbClr>
                </a:solidFill>
              </a:rPr>
              <a:t>тәуекелдерін</a:t>
            </a:r>
            <a:r>
              <a:rPr lang="ru-RU" sz="3200" b="1" dirty="0">
                <a:solidFill>
                  <a:srgbClr val="4472C4">
                    <a:lumMod val="50000"/>
                  </a:srgbClr>
                </a:solidFill>
              </a:rPr>
              <a:t> </a:t>
            </a:r>
            <a:r>
              <a:rPr lang="ru-RU" sz="3200" b="1" dirty="0" err="1">
                <a:solidFill>
                  <a:srgbClr val="4472C4">
                    <a:lumMod val="50000"/>
                  </a:srgbClr>
                </a:solidFill>
              </a:rPr>
              <a:t>бағалау</a:t>
            </a:r>
            <a:r>
              <a:rPr lang="ru-RU" sz="3200" b="1" dirty="0">
                <a:solidFill>
                  <a:srgbClr val="4472C4">
                    <a:lumMod val="50000"/>
                  </a:srgbClr>
                </a:solidFill>
              </a:rPr>
              <a:t>. </a:t>
            </a:r>
            <a:r>
              <a:rPr lang="ru-RU" sz="3200" b="1" dirty="0" err="1">
                <a:solidFill>
                  <a:srgbClr val="4472C4">
                    <a:lumMod val="50000"/>
                  </a:srgbClr>
                </a:solidFill>
              </a:rPr>
              <a:t>Заңға</a:t>
            </a:r>
            <a:r>
              <a:rPr lang="ru-RU" sz="3200" b="1" dirty="0">
                <a:solidFill>
                  <a:srgbClr val="4472C4">
                    <a:lumMod val="50000"/>
                  </a:srgbClr>
                </a:solidFill>
              </a:rPr>
              <a:t> </a:t>
            </a:r>
            <a:r>
              <a:rPr lang="ru-RU" sz="3200" b="1" dirty="0" err="1">
                <a:solidFill>
                  <a:srgbClr val="4472C4">
                    <a:lumMod val="50000"/>
                  </a:srgbClr>
                </a:solidFill>
              </a:rPr>
              <a:t>шолу</a:t>
            </a:r>
            <a:endParaRPr lang="ru-RU" sz="3200" b="1" dirty="0">
              <a:solidFill>
                <a:srgbClr val="4472C4">
                  <a:lumMod val="50000"/>
                </a:srgbClr>
              </a:solidFill>
            </a:endParaRPr>
          </a:p>
        </p:txBody>
      </p:sp>
      <p:sp>
        <p:nvSpPr>
          <p:cNvPr id="3" name="Content Placeholder 2"/>
          <p:cNvSpPr>
            <a:spLocks noGrp="1"/>
          </p:cNvSpPr>
          <p:nvPr>
            <p:ph idx="1"/>
          </p:nvPr>
        </p:nvSpPr>
        <p:spPr>
          <a:xfrm>
            <a:off x="1455173" y="1450110"/>
            <a:ext cx="10547529" cy="5237018"/>
          </a:xfrm>
        </p:spPr>
        <p:txBody>
          <a:bodyPr>
            <a:normAutofit/>
          </a:bodyPr>
          <a:lstStyle/>
          <a:p>
            <a:pPr marL="0" lvl="0" indent="0">
              <a:buNone/>
            </a:pPr>
            <a:r>
              <a:rPr lang="ru-RU" dirty="0">
                <a:latin typeface="Calibri" panose="020F0502020204030204" pitchFamily="34" charset="0"/>
                <a:cs typeface="Calibri" panose="020F0502020204030204" pitchFamily="34" charset="0"/>
              </a:rPr>
              <a:t>«</a:t>
            </a:r>
            <a:r>
              <a:rPr lang="ru-RU" dirty="0" err="1">
                <a:latin typeface="Calibri" panose="020F0502020204030204" pitchFamily="34" charset="0"/>
                <a:cs typeface="Calibri" panose="020F0502020204030204" pitchFamily="34" charset="0"/>
              </a:rPr>
              <a:t>Сыбайлас</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жемқорлыққа</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қарсы</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іс-қимыл</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туралы</a:t>
            </a:r>
            <a:r>
              <a:rPr lang="ru-RU" dirty="0">
                <a:latin typeface="Calibri" panose="020F0502020204030204" pitchFamily="34" charset="0"/>
                <a:cs typeface="Calibri" panose="020F0502020204030204" pitchFamily="34" charset="0"/>
              </a:rPr>
              <a:t>» ҚР </a:t>
            </a:r>
            <a:r>
              <a:rPr lang="ru-RU" dirty="0" err="1">
                <a:latin typeface="Calibri" panose="020F0502020204030204" pitchFamily="34" charset="0"/>
                <a:cs typeface="Calibri" panose="020F0502020204030204" pitchFamily="34" charset="0"/>
              </a:rPr>
              <a:t>Заңы</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бойынша</a:t>
            </a:r>
            <a:r>
              <a:rPr lang="ru-RU" dirty="0">
                <a:latin typeface="Calibri" panose="020F0502020204030204" pitchFamily="34" charset="0"/>
                <a:cs typeface="Calibri" panose="020F0502020204030204" pitchFamily="34" charset="0"/>
              </a:rPr>
              <a:t>:</a:t>
            </a:r>
          </a:p>
          <a:p>
            <a:pPr lvl="0"/>
            <a:r>
              <a:rPr lang="ru-RU" b="1" dirty="0" err="1" smtClean="0">
                <a:latin typeface="Calibri" panose="020F0502020204030204" pitchFamily="34" charset="0"/>
                <a:cs typeface="Calibri" panose="020F0502020204030204" pitchFamily="34" charset="0"/>
              </a:rPr>
              <a:t>сыбайлас</a:t>
            </a:r>
            <a:r>
              <a:rPr lang="ru-RU" b="1" dirty="0" smtClean="0">
                <a:latin typeface="Calibri" panose="020F0502020204030204" pitchFamily="34" charset="0"/>
                <a:cs typeface="Calibri" panose="020F0502020204030204" pitchFamily="34" charset="0"/>
              </a:rPr>
              <a:t> </a:t>
            </a:r>
            <a:r>
              <a:rPr lang="ru-RU" b="1" dirty="0" err="1">
                <a:latin typeface="Calibri" panose="020F0502020204030204" pitchFamily="34" charset="0"/>
                <a:cs typeface="Calibri" panose="020F0502020204030204" pitchFamily="34" charset="0"/>
              </a:rPr>
              <a:t>жемқорлық</a:t>
            </a:r>
            <a:r>
              <a:rPr lang="ru-RU" b="1" dirty="0">
                <a:latin typeface="Calibri" panose="020F0502020204030204" pitchFamily="34" charset="0"/>
                <a:cs typeface="Calibri" panose="020F0502020204030204" pitchFamily="34" charset="0"/>
              </a:rPr>
              <a:t> </a:t>
            </a:r>
            <a:r>
              <a:rPr lang="ru-RU" b="1" dirty="0" err="1">
                <a:latin typeface="Calibri" panose="020F0502020204030204" pitchFamily="34" charset="0"/>
                <a:cs typeface="Calibri" panose="020F0502020204030204" pitchFamily="34" charset="0"/>
              </a:rPr>
              <a:t>тәуекелі</a:t>
            </a:r>
            <a:r>
              <a:rPr lang="ru-RU" b="1" dirty="0">
                <a:latin typeface="Calibri" panose="020F0502020204030204" pitchFamily="34" charset="0"/>
                <a:cs typeface="Calibri" panose="020F0502020204030204" pitchFamily="34" charset="0"/>
              </a:rPr>
              <a:t> </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сыбайлас</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жемқорлық</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құқық</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бұзушылықтарды</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жасауға</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ықпал</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ететін</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себептер</a:t>
            </a:r>
            <a:r>
              <a:rPr lang="ru-RU" dirty="0">
                <a:latin typeface="Calibri" panose="020F0502020204030204" pitchFamily="34" charset="0"/>
                <a:cs typeface="Calibri" panose="020F0502020204030204" pitchFamily="34" charset="0"/>
              </a:rPr>
              <a:t> мен </a:t>
            </a:r>
            <a:r>
              <a:rPr lang="ru-RU" dirty="0" err="1">
                <a:latin typeface="Calibri" panose="020F0502020204030204" pitchFamily="34" charset="0"/>
                <a:cs typeface="Calibri" panose="020F0502020204030204" pitchFamily="34" charset="0"/>
              </a:rPr>
              <a:t>жағдайлардың</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туындау</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мүмкіндігі</a:t>
            </a:r>
            <a:r>
              <a:rPr lang="ru-RU" dirty="0">
                <a:latin typeface="Calibri" panose="020F0502020204030204" pitchFamily="34" charset="0"/>
                <a:cs typeface="Calibri" panose="020F0502020204030204" pitchFamily="34" charset="0"/>
              </a:rPr>
              <a:t>; </a:t>
            </a:r>
            <a:endParaRPr lang="ru-RU" dirty="0" smtClean="0">
              <a:latin typeface="Calibri" panose="020F0502020204030204" pitchFamily="34" charset="0"/>
              <a:cs typeface="Calibri" panose="020F0502020204030204" pitchFamily="34" charset="0"/>
            </a:endParaRPr>
          </a:p>
          <a:p>
            <a:pPr lvl="0"/>
            <a:r>
              <a:rPr lang="ru-RU" b="1" dirty="0" err="1" smtClean="0">
                <a:latin typeface="Calibri" panose="020F0502020204030204" pitchFamily="34" charset="0"/>
                <a:cs typeface="Calibri" panose="020F0502020204030204" pitchFamily="34" charset="0"/>
              </a:rPr>
              <a:t>Сыбайлас</a:t>
            </a:r>
            <a:r>
              <a:rPr lang="ru-RU" b="1" dirty="0" smtClean="0">
                <a:latin typeface="Calibri" panose="020F0502020204030204" pitchFamily="34" charset="0"/>
                <a:cs typeface="Calibri" panose="020F0502020204030204" pitchFamily="34" charset="0"/>
              </a:rPr>
              <a:t> </a:t>
            </a:r>
            <a:r>
              <a:rPr lang="ru-RU" b="1" dirty="0" err="1">
                <a:latin typeface="Calibri" panose="020F0502020204030204" pitchFamily="34" charset="0"/>
                <a:cs typeface="Calibri" panose="020F0502020204030204" pitchFamily="34" charset="0"/>
              </a:rPr>
              <a:t>жемқорлық</a:t>
            </a:r>
            <a:r>
              <a:rPr lang="ru-RU" b="1" dirty="0">
                <a:latin typeface="Calibri" panose="020F0502020204030204" pitchFamily="34" charset="0"/>
                <a:cs typeface="Calibri" panose="020F0502020204030204" pitchFamily="34" charset="0"/>
              </a:rPr>
              <a:t> </a:t>
            </a:r>
            <a:r>
              <a:rPr lang="ru-RU" b="1" dirty="0" err="1">
                <a:latin typeface="Calibri" panose="020F0502020204030204" pitchFamily="34" charset="0"/>
                <a:cs typeface="Calibri" panose="020F0502020204030204" pitchFamily="34" charset="0"/>
              </a:rPr>
              <a:t>тәуекелдерін</a:t>
            </a:r>
            <a:r>
              <a:rPr lang="ru-RU" b="1" dirty="0">
                <a:latin typeface="Calibri" panose="020F0502020204030204" pitchFamily="34" charset="0"/>
                <a:cs typeface="Calibri" panose="020F0502020204030204" pitchFamily="34" charset="0"/>
              </a:rPr>
              <a:t> </a:t>
            </a:r>
            <a:r>
              <a:rPr lang="ru-RU" b="1" dirty="0" err="1">
                <a:latin typeface="Calibri" panose="020F0502020204030204" pitchFamily="34" charset="0"/>
                <a:cs typeface="Calibri" panose="020F0502020204030204" pitchFamily="34" charset="0"/>
              </a:rPr>
              <a:t>талдау</a:t>
            </a:r>
            <a:r>
              <a:rPr lang="ru-RU" b="1" dirty="0">
                <a:latin typeface="Calibri" panose="020F0502020204030204" pitchFamily="34" charset="0"/>
                <a:cs typeface="Calibri" panose="020F0502020204030204" pitchFamily="34" charset="0"/>
              </a:rPr>
              <a:t> (</a:t>
            </a:r>
            <a:r>
              <a:rPr lang="ru-RU" b="1" dirty="0" err="1">
                <a:latin typeface="Calibri" panose="020F0502020204030204" pitchFamily="34" charset="0"/>
                <a:cs typeface="Calibri" panose="020F0502020204030204" pitchFamily="34" charset="0"/>
              </a:rPr>
              <a:t>ішкі</a:t>
            </a:r>
            <a:r>
              <a:rPr lang="ru-RU" b="1" dirty="0">
                <a:latin typeface="Calibri" panose="020F0502020204030204" pitchFamily="34" charset="0"/>
                <a:cs typeface="Calibri" panose="020F0502020204030204" pitchFamily="34" charset="0"/>
              </a:rPr>
              <a:t> </a:t>
            </a:r>
            <a:r>
              <a:rPr lang="ru-RU" b="1" dirty="0" err="1">
                <a:latin typeface="Calibri" panose="020F0502020204030204" pitchFamily="34" charset="0"/>
                <a:cs typeface="Calibri" panose="020F0502020204030204" pitchFamily="34" charset="0"/>
              </a:rPr>
              <a:t>және</a:t>
            </a:r>
            <a:r>
              <a:rPr lang="ru-RU" b="1" dirty="0">
                <a:latin typeface="Calibri" panose="020F0502020204030204" pitchFamily="34" charset="0"/>
                <a:cs typeface="Calibri" panose="020F0502020204030204" pitchFamily="34" charset="0"/>
              </a:rPr>
              <a:t> </a:t>
            </a:r>
            <a:r>
              <a:rPr lang="ru-RU" b="1" dirty="0" err="1">
                <a:latin typeface="Calibri" panose="020F0502020204030204" pitchFamily="34" charset="0"/>
                <a:cs typeface="Calibri" panose="020F0502020204030204" pitchFamily="34" charset="0"/>
              </a:rPr>
              <a:t>сыртқы</a:t>
            </a:r>
            <a:r>
              <a:rPr lang="ru-RU" b="1" dirty="0">
                <a:latin typeface="Calibri" panose="020F0502020204030204" pitchFamily="34" charset="0"/>
                <a:cs typeface="Calibri" panose="020F0502020204030204" pitchFamily="34" charset="0"/>
              </a:rPr>
              <a:t>) </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сыбайлас</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жемқорлық</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құқық</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бұзушылықтар</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жасауға</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ықпал</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ететін</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себептер</a:t>
            </a:r>
            <a:r>
              <a:rPr lang="ru-RU" dirty="0">
                <a:latin typeface="Calibri" panose="020F0502020204030204" pitchFamily="34" charset="0"/>
                <a:cs typeface="Calibri" panose="020F0502020204030204" pitchFamily="34" charset="0"/>
              </a:rPr>
              <a:t> мен </a:t>
            </a:r>
            <a:r>
              <a:rPr lang="ru-RU" dirty="0" err="1">
                <a:latin typeface="Calibri" panose="020F0502020204030204" pitchFamily="34" charset="0"/>
                <a:cs typeface="Calibri" panose="020F0502020204030204" pitchFamily="34" charset="0"/>
              </a:rPr>
              <a:t>жағдайларды</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анықтау</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және</a:t>
            </a:r>
            <a:r>
              <a:rPr lang="ru-RU" dirty="0">
                <a:latin typeface="Calibri" panose="020F0502020204030204" pitchFamily="34" charset="0"/>
                <a:cs typeface="Calibri" panose="020F0502020204030204" pitchFamily="34" charset="0"/>
              </a:rPr>
              <a:t> </a:t>
            </a:r>
            <a:r>
              <a:rPr lang="ru-RU" dirty="0" err="1" smtClean="0">
                <a:latin typeface="Calibri" panose="020F0502020204030204" pitchFamily="34" charset="0"/>
                <a:cs typeface="Calibri" panose="020F0502020204030204" pitchFamily="34" charset="0"/>
              </a:rPr>
              <a:t>зерделеу</a:t>
            </a:r>
            <a:r>
              <a:rPr lang="ru-RU" dirty="0" smtClean="0">
                <a:latin typeface="Calibri" panose="020F0502020204030204" pitchFamily="34" charset="0"/>
                <a:cs typeface="Calibri" panose="020F0502020204030204" pitchFamily="34" charset="0"/>
              </a:rPr>
              <a:t> (8 </a:t>
            </a:r>
            <a:r>
              <a:rPr lang="ru-RU" dirty="0" err="1" smtClean="0">
                <a:latin typeface="Calibri" panose="020F0502020204030204" pitchFamily="34" charset="0"/>
                <a:cs typeface="Calibri" panose="020F0502020204030204" pitchFamily="34" charset="0"/>
              </a:rPr>
              <a:t>бап</a:t>
            </a:r>
            <a:r>
              <a:rPr lang="ru-RU" dirty="0" smtClean="0">
                <a:latin typeface="Calibri" panose="020F0502020204030204" pitchFamily="34" charset="0"/>
                <a:cs typeface="Calibri" panose="020F0502020204030204" pitchFamily="34" charset="0"/>
              </a:rPr>
              <a:t> 1 </a:t>
            </a:r>
            <a:r>
              <a:rPr lang="ru-RU" dirty="0" err="1" smtClean="0">
                <a:latin typeface="Calibri" panose="020F0502020204030204" pitchFamily="34" charset="0"/>
                <a:cs typeface="Calibri" panose="020F0502020204030204" pitchFamily="34" charset="0"/>
              </a:rPr>
              <a:t>тарма</a:t>
            </a:r>
            <a:r>
              <a:rPr lang="kk-KZ" dirty="0" smtClean="0">
                <a:latin typeface="Calibri" panose="020F0502020204030204" pitchFamily="34" charset="0"/>
                <a:cs typeface="Calibri" panose="020F0502020204030204" pitchFamily="34" charset="0"/>
              </a:rPr>
              <a:t>қ)</a:t>
            </a:r>
            <a:r>
              <a:rPr lang="ru-RU" dirty="0" smtClean="0">
                <a:latin typeface="Calibri" panose="020F0502020204030204" pitchFamily="34" charset="0"/>
                <a:cs typeface="Calibri" panose="020F0502020204030204" pitchFamily="34" charset="0"/>
              </a:rPr>
              <a:t>.</a:t>
            </a:r>
          </a:p>
          <a:p>
            <a:r>
              <a:rPr lang="ru-RU" dirty="0">
                <a:latin typeface="Calibri" panose="020F0502020204030204" pitchFamily="34" charset="0"/>
                <a:cs typeface="Calibri" panose="020F0502020204030204" pitchFamily="34" charset="0"/>
              </a:rPr>
              <a:t> </a:t>
            </a:r>
            <a:r>
              <a:rPr lang="ru-RU" dirty="0" err="1" smtClean="0">
                <a:latin typeface="Calibri" panose="020F0502020204030204" pitchFamily="34" charset="0"/>
                <a:cs typeface="Calibri" panose="020F0502020204030204" pitchFamily="34" charset="0"/>
              </a:rPr>
              <a:t>Мемлекеттік</a:t>
            </a:r>
            <a:r>
              <a:rPr lang="ru-RU" dirty="0" smtClean="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органдар</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ұйымдар</a:t>
            </a:r>
            <a:r>
              <a:rPr lang="ru-RU" dirty="0">
                <a:latin typeface="Calibri" panose="020F0502020204030204" pitchFamily="34" charset="0"/>
                <a:cs typeface="Calibri" panose="020F0502020204030204" pitchFamily="34" charset="0"/>
              </a:rPr>
              <a:t> мен </a:t>
            </a:r>
            <a:r>
              <a:rPr lang="ru-RU" dirty="0" err="1">
                <a:latin typeface="Calibri" panose="020F0502020204030204" pitchFamily="34" charset="0"/>
                <a:cs typeface="Calibri" panose="020F0502020204030204" pitchFamily="34" charset="0"/>
              </a:rPr>
              <a:t>квазимемлекеттік</a:t>
            </a:r>
            <a:r>
              <a:rPr lang="ru-RU" dirty="0">
                <a:latin typeface="Calibri" panose="020F0502020204030204" pitchFamily="34" charset="0"/>
                <a:cs typeface="Calibri" panose="020F0502020204030204" pitchFamily="34" charset="0"/>
              </a:rPr>
              <a:t> сектор </a:t>
            </a:r>
            <a:r>
              <a:rPr lang="ru-RU" dirty="0" err="1">
                <a:latin typeface="Calibri" panose="020F0502020204030204" pitchFamily="34" charset="0"/>
                <a:cs typeface="Calibri" panose="020F0502020204030204" pitchFamily="34" charset="0"/>
              </a:rPr>
              <a:t>субъектілері</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сыбайлас</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жемқорлық</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тәуекелдеріне</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ішкі</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талдауды</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жүзеге</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асырады</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оның</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нәтижелері</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бойынша</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сыбайлас</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жемқорлық</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құқық</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бұзушылықтар</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жасауға</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ықпал</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ететін</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себептер</a:t>
            </a:r>
            <a:r>
              <a:rPr lang="ru-RU" dirty="0">
                <a:latin typeface="Calibri" panose="020F0502020204030204" pitchFamily="34" charset="0"/>
                <a:cs typeface="Calibri" panose="020F0502020204030204" pitchFamily="34" charset="0"/>
              </a:rPr>
              <a:t> мен </a:t>
            </a:r>
            <a:r>
              <a:rPr lang="ru-RU" dirty="0" err="1">
                <a:latin typeface="Calibri" panose="020F0502020204030204" pitchFamily="34" charset="0"/>
                <a:cs typeface="Calibri" panose="020F0502020204030204" pitchFamily="34" charset="0"/>
              </a:rPr>
              <a:t>жағдайларды</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жою</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жөнінде</a:t>
            </a:r>
            <a:r>
              <a:rPr lang="ru-RU" dirty="0">
                <a:latin typeface="Calibri" panose="020F0502020204030204" pitchFamily="34" charset="0"/>
                <a:cs typeface="Calibri" panose="020F0502020204030204" pitchFamily="34" charset="0"/>
              </a:rPr>
              <a:t> </a:t>
            </a:r>
            <a:r>
              <a:rPr lang="ru-RU" dirty="0" err="1">
                <a:latin typeface="Calibri" panose="020F0502020204030204" pitchFamily="34" charset="0"/>
                <a:cs typeface="Calibri" panose="020F0502020204030204" pitchFamily="34" charset="0"/>
              </a:rPr>
              <a:t>шаралар</a:t>
            </a:r>
            <a:r>
              <a:rPr lang="ru-RU" dirty="0">
                <a:latin typeface="Calibri" panose="020F0502020204030204" pitchFamily="34" charset="0"/>
                <a:cs typeface="Calibri" panose="020F0502020204030204" pitchFamily="34" charset="0"/>
              </a:rPr>
              <a:t> </a:t>
            </a:r>
            <a:r>
              <a:rPr lang="ru-RU" dirty="0" err="1" smtClean="0">
                <a:latin typeface="Calibri" panose="020F0502020204030204" pitchFamily="34" charset="0"/>
                <a:cs typeface="Calibri" panose="020F0502020204030204" pitchFamily="34" charset="0"/>
              </a:rPr>
              <a:t>қабылдайды</a:t>
            </a:r>
            <a:r>
              <a:rPr lang="ru-RU" dirty="0" smtClean="0">
                <a:latin typeface="Calibri" panose="020F0502020204030204" pitchFamily="34" charset="0"/>
                <a:cs typeface="Calibri" panose="020F0502020204030204" pitchFamily="34" charset="0"/>
              </a:rPr>
              <a:t> (</a:t>
            </a:r>
            <a:r>
              <a:rPr lang="ru-RU" dirty="0">
                <a:latin typeface="Calibri" panose="020F0502020204030204" pitchFamily="34" charset="0"/>
                <a:cs typeface="Calibri" panose="020F0502020204030204" pitchFamily="34" charset="0"/>
              </a:rPr>
              <a:t>8 </a:t>
            </a:r>
            <a:r>
              <a:rPr lang="ru-RU" dirty="0" err="1">
                <a:latin typeface="Calibri" panose="020F0502020204030204" pitchFamily="34" charset="0"/>
                <a:cs typeface="Calibri" panose="020F0502020204030204" pitchFamily="34" charset="0"/>
              </a:rPr>
              <a:t>бап</a:t>
            </a:r>
            <a:r>
              <a:rPr lang="ru-RU" dirty="0">
                <a:latin typeface="Calibri" panose="020F0502020204030204" pitchFamily="34" charset="0"/>
                <a:cs typeface="Calibri" panose="020F0502020204030204" pitchFamily="34" charset="0"/>
              </a:rPr>
              <a:t> </a:t>
            </a:r>
            <a:r>
              <a:rPr lang="ru-RU" dirty="0" smtClean="0">
                <a:latin typeface="Calibri" panose="020F0502020204030204" pitchFamily="34" charset="0"/>
                <a:cs typeface="Calibri" panose="020F0502020204030204" pitchFamily="34" charset="0"/>
              </a:rPr>
              <a:t> 5 </a:t>
            </a:r>
            <a:r>
              <a:rPr lang="ru-RU" dirty="0" err="1" smtClean="0">
                <a:latin typeface="Calibri" panose="020F0502020204030204" pitchFamily="34" charset="0"/>
                <a:cs typeface="Calibri" panose="020F0502020204030204" pitchFamily="34" charset="0"/>
              </a:rPr>
              <a:t>тарма</a:t>
            </a:r>
            <a:r>
              <a:rPr lang="kk-KZ" dirty="0">
                <a:latin typeface="Calibri" panose="020F0502020204030204" pitchFamily="34" charset="0"/>
                <a:cs typeface="Calibri" panose="020F0502020204030204" pitchFamily="34" charset="0"/>
              </a:rPr>
              <a:t>қ)</a:t>
            </a:r>
            <a:r>
              <a:rPr lang="ru-RU" dirty="0" smtClean="0">
                <a:latin typeface="Calibri" panose="020F0502020204030204" pitchFamily="34" charset="0"/>
                <a:cs typeface="Calibri" panose="020F0502020204030204" pitchFamily="34" charset="0"/>
              </a:rPr>
              <a:t>.</a:t>
            </a:r>
            <a:endParaRPr lang="ru-RU"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633280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8118"/>
            <a:ext cx="12192000" cy="1018787"/>
          </a:xfrm>
        </p:spPr>
        <p:txBody>
          <a:bodyPr>
            <a:normAutofit/>
          </a:bodyPr>
          <a:lstStyle/>
          <a:p>
            <a:r>
              <a:rPr lang="kk-KZ" sz="3200" b="1" dirty="0" smtClean="0">
                <a:solidFill>
                  <a:srgbClr val="4472C4">
                    <a:lumMod val="50000"/>
                  </a:srgbClr>
                </a:solidFill>
              </a:rPr>
              <a:t>ӘЗІРЛЕНУ. </a:t>
            </a:r>
            <a:r>
              <a:rPr lang="kk-KZ" sz="3200" b="1" dirty="0">
                <a:solidFill>
                  <a:srgbClr val="4472C4">
                    <a:lumMod val="50000"/>
                  </a:srgbClr>
                </a:solidFill>
              </a:rPr>
              <a:t>Басқару органы</a:t>
            </a:r>
            <a:endParaRPr lang="ru-RU" sz="3200" b="1" dirty="0">
              <a:solidFill>
                <a:srgbClr val="4472C4">
                  <a:lumMod val="50000"/>
                </a:srgbClr>
              </a:solidFill>
            </a:endParaRPr>
          </a:p>
        </p:txBody>
      </p:sp>
      <p:sp>
        <p:nvSpPr>
          <p:cNvPr id="3" name="Content Placeholder 2"/>
          <p:cNvSpPr>
            <a:spLocks noGrp="1"/>
          </p:cNvSpPr>
          <p:nvPr>
            <p:ph idx="1"/>
          </p:nvPr>
        </p:nvSpPr>
        <p:spPr>
          <a:xfrm>
            <a:off x="1523999" y="1106905"/>
            <a:ext cx="10478703" cy="5284659"/>
          </a:xfrm>
        </p:spPr>
        <p:txBody>
          <a:bodyPr>
            <a:normAutofit lnSpcReduction="10000"/>
          </a:bodyPr>
          <a:lstStyle/>
          <a:p>
            <a:pPr marL="0" indent="0">
              <a:buNone/>
            </a:pPr>
            <a:r>
              <a:rPr lang="kk-KZ" b="1" dirty="0" smtClean="0"/>
              <a:t>Басшылық </a:t>
            </a:r>
            <a:r>
              <a:rPr lang="kk-KZ" b="1" dirty="0"/>
              <a:t>деңгейінде адалдық, ашықтық және заңдарға сәйкестік мәдениетін </a:t>
            </a:r>
            <a:r>
              <a:rPr lang="kk-KZ" b="1" dirty="0" smtClean="0"/>
              <a:t>орнатылуы керек. </a:t>
            </a:r>
          </a:p>
          <a:p>
            <a:pPr marL="0" indent="0">
              <a:buNone/>
            </a:pPr>
            <a:r>
              <a:rPr lang="kk-KZ" dirty="0" smtClean="0"/>
              <a:t>Ұйымның </a:t>
            </a:r>
            <a:r>
              <a:rPr lang="kk-KZ" dirty="0"/>
              <a:t>басқару органы </a:t>
            </a:r>
            <a:r>
              <a:rPr lang="kk-KZ" dirty="0" smtClean="0"/>
              <a:t>келесілерді жүзеге асыруы керек:</a:t>
            </a:r>
            <a:endParaRPr lang="ru-RU" dirty="0"/>
          </a:p>
          <a:p>
            <a:pPr marL="457200" indent="-457200">
              <a:buFont typeface="+mj-lt"/>
              <a:buAutoNum type="alphaLcParenR"/>
            </a:pPr>
            <a:r>
              <a:rPr lang="kk-KZ" dirty="0" smtClean="0"/>
              <a:t>сыбайлас жемқорлыққа қарсы саясатты бекіту;</a:t>
            </a:r>
            <a:endParaRPr lang="ru-RU" dirty="0" smtClean="0"/>
          </a:p>
          <a:p>
            <a:pPr marL="457200" indent="-457200">
              <a:buFont typeface="+mj-lt"/>
              <a:buAutoNum type="alphaLcParenR"/>
            </a:pPr>
            <a:r>
              <a:rPr lang="kk-KZ" dirty="0" smtClean="0"/>
              <a:t>ұйымның </a:t>
            </a:r>
            <a:r>
              <a:rPr lang="kk-KZ" dirty="0"/>
              <a:t>стратегиясы мен сыбайлас жемқорлыққа қарсы саясатының сәйкестігін қамтамасыз ету;</a:t>
            </a:r>
            <a:endParaRPr lang="ru-RU" dirty="0"/>
          </a:p>
          <a:p>
            <a:pPr marL="457200" indent="-457200">
              <a:buFont typeface="+mj-lt"/>
              <a:buAutoNum type="alphaLcParenR"/>
            </a:pPr>
            <a:r>
              <a:rPr lang="kk-KZ" dirty="0" smtClean="0"/>
              <a:t>ұйымның </a:t>
            </a:r>
            <a:r>
              <a:rPr lang="kk-KZ" dirty="0"/>
              <a:t>сыбайлас жемқорлыққа қарсы басқару жүйесінің жай-күйі мен жұмыс істеуі туралы ақпарат </a:t>
            </a:r>
            <a:r>
              <a:rPr lang="kk-KZ" dirty="0" smtClean="0"/>
              <a:t>алып тұру </a:t>
            </a:r>
            <a:r>
              <a:rPr lang="kk-KZ" dirty="0"/>
              <a:t>және оны талдау;</a:t>
            </a:r>
            <a:endParaRPr lang="ru-RU" dirty="0"/>
          </a:p>
          <a:p>
            <a:pPr marL="457200" indent="-457200">
              <a:buFont typeface="+mj-lt"/>
              <a:buAutoNum type="alphaLcParenR"/>
            </a:pPr>
            <a:r>
              <a:rPr lang="kk-KZ" dirty="0" smtClean="0"/>
              <a:t>сыбайлас </a:t>
            </a:r>
            <a:r>
              <a:rPr lang="kk-KZ" dirty="0"/>
              <a:t>жемқорлыққа қарсы басқару жүйесінің тиімді жұмыс істеуі үшін қажетті барабар (адекватты) және тиісті ресурстарды бөлу;</a:t>
            </a:r>
            <a:endParaRPr lang="ru-RU" dirty="0"/>
          </a:p>
          <a:p>
            <a:pPr marL="457200" indent="-457200">
              <a:buFont typeface="+mj-lt"/>
              <a:buAutoNum type="alphaLcParenR"/>
            </a:pPr>
            <a:r>
              <a:rPr lang="kk-KZ" dirty="0" smtClean="0"/>
              <a:t>ұйымның </a:t>
            </a:r>
            <a:r>
              <a:rPr lang="kk-KZ" dirty="0"/>
              <a:t>жемқорлыққа қарсы басқару жүйесін </a:t>
            </a:r>
            <a:r>
              <a:rPr lang="kk-KZ" dirty="0" smtClean="0">
                <a:solidFill>
                  <a:srgbClr val="FF0000"/>
                </a:solidFill>
              </a:rPr>
              <a:t>атқарушы орган</a:t>
            </a:r>
            <a:r>
              <a:rPr lang="kk-KZ" dirty="0" smtClean="0"/>
              <a:t> </a:t>
            </a:r>
            <a:r>
              <a:rPr lang="kk-KZ" dirty="0"/>
              <a:t>енгізуіне және оның тиімділігіне тиісті мониторингті жүзеге асыру</a:t>
            </a:r>
            <a:r>
              <a:rPr lang="kk-KZ" dirty="0" smtClean="0"/>
              <a:t>.</a:t>
            </a:r>
            <a:endParaRPr lang="ru-RU" dirty="0"/>
          </a:p>
        </p:txBody>
      </p:sp>
    </p:spTree>
    <p:extLst>
      <p:ext uri="{BB962C8B-B14F-4D97-AF65-F5344CB8AC3E}">
        <p14:creationId xmlns:p14="http://schemas.microsoft.com/office/powerpoint/2010/main" val="205867739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88118"/>
            <a:ext cx="10668000" cy="1435882"/>
          </a:xfrm>
        </p:spPr>
        <p:txBody>
          <a:bodyPr>
            <a:normAutofit/>
          </a:bodyPr>
          <a:lstStyle/>
          <a:p>
            <a:r>
              <a:rPr lang="kk-KZ" sz="3200" b="1" dirty="0" smtClean="0">
                <a:solidFill>
                  <a:srgbClr val="4472C4">
                    <a:lumMod val="50000"/>
                  </a:srgbClr>
                </a:solidFill>
              </a:rPr>
              <a:t>ӘЗІРЛЕНУ. </a:t>
            </a:r>
            <a:r>
              <a:rPr lang="kk-KZ" sz="3200" b="1" dirty="0">
                <a:solidFill>
                  <a:srgbClr val="4472C4">
                    <a:lumMod val="50000"/>
                  </a:srgbClr>
                </a:solidFill>
              </a:rPr>
              <a:t>Жоғарғы басшылық (топ менеджмент)</a:t>
            </a:r>
            <a:endParaRPr lang="ru-RU" sz="3200" b="1" dirty="0">
              <a:solidFill>
                <a:srgbClr val="4472C4">
                  <a:lumMod val="50000"/>
                </a:srgbClr>
              </a:solidFill>
            </a:endParaRPr>
          </a:p>
        </p:txBody>
      </p:sp>
      <p:sp>
        <p:nvSpPr>
          <p:cNvPr id="3" name="Content Placeholder 2"/>
          <p:cNvSpPr>
            <a:spLocks noGrp="1"/>
          </p:cNvSpPr>
          <p:nvPr>
            <p:ph idx="1"/>
          </p:nvPr>
        </p:nvSpPr>
        <p:spPr>
          <a:xfrm>
            <a:off x="2161309" y="1106905"/>
            <a:ext cx="9841394" cy="5834669"/>
          </a:xfrm>
        </p:spPr>
        <p:txBody>
          <a:bodyPr>
            <a:normAutofit/>
          </a:bodyPr>
          <a:lstStyle/>
          <a:p>
            <a:pPr marL="0" indent="0">
              <a:buNone/>
            </a:pPr>
            <a:r>
              <a:rPr lang="kk-KZ" dirty="0" smtClean="0"/>
              <a:t>Жоғары </a:t>
            </a:r>
            <a:r>
              <a:rPr lang="kk-KZ" dirty="0"/>
              <a:t>басшылық жемқорлыққа қарсы басқару жүйесіне қатысты көшбасшылық пен адалдықты көрсетуі керек, </a:t>
            </a:r>
            <a:r>
              <a:rPr lang="kk-KZ" dirty="0" smtClean="0"/>
              <a:t>оның ішінде келесілер </a:t>
            </a:r>
            <a:r>
              <a:rPr lang="kk-KZ" dirty="0"/>
              <a:t>арқылы:</a:t>
            </a:r>
          </a:p>
          <a:p>
            <a:pPr marL="457200" indent="-457200">
              <a:buFont typeface="+mj-lt"/>
              <a:buAutoNum type="alphaLcParenR"/>
            </a:pPr>
            <a:r>
              <a:rPr lang="kk-KZ" dirty="0" smtClean="0"/>
              <a:t>ұйымдағы </a:t>
            </a:r>
            <a:r>
              <a:rPr lang="kk-KZ" dirty="0"/>
              <a:t>сыбайлас жемқорлық қарсы саясаттар, жемқорлыққа қарсы басқару жүйесін әзірлеуді, енгізуді және қарастыруды қамтамасыз ету;</a:t>
            </a:r>
          </a:p>
          <a:p>
            <a:pPr marL="457200" indent="-457200">
              <a:buFont typeface="+mj-lt"/>
              <a:buAutoNum type="alphaLcParenR"/>
            </a:pPr>
            <a:r>
              <a:rPr lang="kk-KZ" dirty="0" smtClean="0"/>
              <a:t>жемқорлыққа </a:t>
            </a:r>
            <a:r>
              <a:rPr lang="kk-KZ" dirty="0"/>
              <a:t>қарсы басқару жүйесінің талаптарын ұйымның процестеріне біріктіруді (интеграциялауды) қамтамасыз ету;</a:t>
            </a:r>
          </a:p>
          <a:p>
            <a:pPr marL="457200" indent="-457200">
              <a:buFont typeface="+mj-lt"/>
              <a:buAutoNum type="alphaLcParenR"/>
            </a:pPr>
            <a:r>
              <a:rPr lang="kk-KZ" dirty="0" smtClean="0"/>
              <a:t>сыбайлас </a:t>
            </a:r>
            <a:r>
              <a:rPr lang="kk-KZ" dirty="0"/>
              <a:t>жемқорлыққа қарсы басқару жүйесінің тиімді жұмыс істеуі үшін барабар және тиісті ресурстарды </a:t>
            </a:r>
            <a:r>
              <a:rPr lang="kk-KZ" dirty="0" smtClean="0"/>
              <a:t>бөлу.</a:t>
            </a:r>
            <a:endParaRPr lang="kk-KZ" dirty="0"/>
          </a:p>
        </p:txBody>
      </p:sp>
    </p:spTree>
    <p:extLst>
      <p:ext uri="{BB962C8B-B14F-4D97-AF65-F5344CB8AC3E}">
        <p14:creationId xmlns:p14="http://schemas.microsoft.com/office/powerpoint/2010/main" val="263881731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7272" y="88118"/>
            <a:ext cx="10344727" cy="1435882"/>
          </a:xfrm>
        </p:spPr>
        <p:txBody>
          <a:bodyPr>
            <a:normAutofit/>
          </a:bodyPr>
          <a:lstStyle/>
          <a:p>
            <a:r>
              <a:rPr lang="kk-KZ" sz="3200" b="1" dirty="0" smtClean="0">
                <a:solidFill>
                  <a:srgbClr val="4472C4">
                    <a:lumMod val="50000"/>
                  </a:srgbClr>
                </a:solidFill>
              </a:rPr>
              <a:t>ӘЗІРЛЕНУ. Жоғарғы </a:t>
            </a:r>
            <a:r>
              <a:rPr lang="kk-KZ" sz="3200" b="1" dirty="0">
                <a:solidFill>
                  <a:srgbClr val="4472C4">
                    <a:lumMod val="50000"/>
                  </a:srgbClr>
                </a:solidFill>
              </a:rPr>
              <a:t>басшылық (топ </a:t>
            </a:r>
            <a:r>
              <a:rPr lang="kk-KZ" sz="3200" b="1" dirty="0" smtClean="0">
                <a:solidFill>
                  <a:srgbClr val="4472C4">
                    <a:lumMod val="50000"/>
                  </a:srgbClr>
                </a:solidFill>
              </a:rPr>
              <a:t>менеджмент</a:t>
            </a:r>
            <a:r>
              <a:rPr lang="kk-KZ" sz="3200" b="1" dirty="0">
                <a:solidFill>
                  <a:srgbClr val="4472C4">
                    <a:lumMod val="50000"/>
                  </a:srgbClr>
                </a:solidFill>
              </a:rPr>
              <a:t>)</a:t>
            </a:r>
            <a:endParaRPr lang="ru-RU" sz="3200" b="1" dirty="0">
              <a:solidFill>
                <a:srgbClr val="4472C4">
                  <a:lumMod val="50000"/>
                </a:srgbClr>
              </a:solidFill>
            </a:endParaRPr>
          </a:p>
        </p:txBody>
      </p:sp>
      <p:sp>
        <p:nvSpPr>
          <p:cNvPr id="3" name="Content Placeholder 2"/>
          <p:cNvSpPr>
            <a:spLocks noGrp="1"/>
          </p:cNvSpPr>
          <p:nvPr>
            <p:ph idx="1"/>
          </p:nvPr>
        </p:nvSpPr>
        <p:spPr>
          <a:xfrm>
            <a:off x="1455173" y="1625599"/>
            <a:ext cx="10547529" cy="5073583"/>
          </a:xfrm>
        </p:spPr>
        <p:txBody>
          <a:bodyPr>
            <a:normAutofit/>
          </a:bodyPr>
          <a:lstStyle/>
          <a:p>
            <a:r>
              <a:rPr lang="kk-KZ" dirty="0"/>
              <a:t>Жоғары басшылық ұйымның әрбір деңгейіндегі міндеттер, жауапкершіліктер мен өкілеттіктердің анықталғанын және олардың тиісті функцияларын орындау үшін қызметкерлерге жеткізілуін қамтамасыз етуі керек.</a:t>
            </a:r>
          </a:p>
          <a:p>
            <a:r>
              <a:rPr lang="kk-KZ" dirty="0" smtClean="0"/>
              <a:t>Басқаша </a:t>
            </a:r>
            <a:r>
              <a:rPr lang="kk-KZ" dirty="0"/>
              <a:t>айтқанда Жоғары басшылық жемқорлыққа қарсы басқару жүйесін енгізу және сақтау үшін толық жауапкершілікті өз мойнына алуы керек.  </a:t>
            </a:r>
            <a:endParaRPr lang="kk-KZ" dirty="0" smtClean="0"/>
          </a:p>
          <a:p>
            <a:r>
              <a:rPr lang="kk-KZ" dirty="0" smtClean="0">
                <a:solidFill>
                  <a:srgbClr val="FF0000"/>
                </a:solidFill>
              </a:rPr>
              <a:t>Әрбір </a:t>
            </a:r>
            <a:r>
              <a:rPr lang="kk-KZ" dirty="0">
                <a:solidFill>
                  <a:srgbClr val="FF0000"/>
                </a:solidFill>
              </a:rPr>
              <a:t>деңгейдегі басшылар </a:t>
            </a:r>
            <a:r>
              <a:rPr lang="kk-KZ" dirty="0" smtClean="0">
                <a:solidFill>
                  <a:srgbClr val="FF0000"/>
                </a:solidFill>
              </a:rPr>
              <a:t>жемқорлыққа </a:t>
            </a:r>
            <a:r>
              <a:rPr lang="kk-KZ" dirty="0">
                <a:solidFill>
                  <a:srgbClr val="FF0000"/>
                </a:solidFill>
              </a:rPr>
              <a:t>қарсы басқару жүйесінің талаптарының қолданылуына және құрылымдық бөлімшенің функцияларына сәйкес келуіне жауапты болуы керек.</a:t>
            </a:r>
          </a:p>
        </p:txBody>
      </p:sp>
    </p:spTree>
    <p:extLst>
      <p:ext uri="{BB962C8B-B14F-4D97-AF65-F5344CB8AC3E}">
        <p14:creationId xmlns:p14="http://schemas.microsoft.com/office/powerpoint/2010/main" val="321193564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4218" y="88118"/>
            <a:ext cx="10307782" cy="863227"/>
          </a:xfrm>
        </p:spPr>
        <p:txBody>
          <a:bodyPr>
            <a:normAutofit/>
          </a:bodyPr>
          <a:lstStyle/>
          <a:p>
            <a:r>
              <a:rPr lang="kk-KZ" sz="3200" b="1" dirty="0" smtClean="0">
                <a:solidFill>
                  <a:srgbClr val="4472C4">
                    <a:lumMod val="50000"/>
                  </a:srgbClr>
                </a:solidFill>
              </a:rPr>
              <a:t>ӘЗІРЛЕНУ. Сыбайлас </a:t>
            </a:r>
            <a:r>
              <a:rPr lang="kk-KZ" sz="3200" b="1" dirty="0">
                <a:solidFill>
                  <a:srgbClr val="4472C4">
                    <a:lumMod val="50000"/>
                  </a:srgbClr>
                </a:solidFill>
              </a:rPr>
              <a:t>жемқорлыққа қарсы саясат</a:t>
            </a:r>
            <a:endParaRPr lang="ru-RU" sz="3200" b="1" dirty="0">
              <a:solidFill>
                <a:srgbClr val="4472C4">
                  <a:lumMod val="50000"/>
                </a:srgb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278274467"/>
              </p:ext>
            </p:extLst>
          </p:nvPr>
        </p:nvGraphicFramePr>
        <p:xfrm>
          <a:off x="1330035" y="951345"/>
          <a:ext cx="10861965" cy="59902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9627223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0034" y="88118"/>
            <a:ext cx="10861965" cy="863227"/>
          </a:xfrm>
        </p:spPr>
        <p:txBody>
          <a:bodyPr>
            <a:normAutofit fontScale="90000"/>
          </a:bodyPr>
          <a:lstStyle/>
          <a:p>
            <a:r>
              <a:rPr lang="kk-KZ" sz="3200" b="1" dirty="0" smtClean="0">
                <a:solidFill>
                  <a:srgbClr val="4472C4">
                    <a:lumMod val="50000"/>
                  </a:srgbClr>
                </a:solidFill>
              </a:rPr>
              <a:t>ӘЗІРЛЕНУ. </a:t>
            </a:r>
            <a:r>
              <a:rPr lang="kk-KZ" sz="3200" b="1" dirty="0">
                <a:solidFill>
                  <a:srgbClr val="4472C4">
                    <a:lumMod val="50000"/>
                  </a:srgbClr>
                </a:solidFill>
              </a:rPr>
              <a:t>Сыбайлас жемқорлыққа қарсы саясат</a:t>
            </a:r>
            <a:r>
              <a:rPr lang="ru-RU" sz="3200" b="1" dirty="0">
                <a:solidFill>
                  <a:srgbClr val="4472C4">
                    <a:lumMod val="50000"/>
                  </a:srgbClr>
                </a:solidFill>
              </a:rPr>
              <a:t>. За</a:t>
            </a:r>
            <a:r>
              <a:rPr lang="kk-KZ" sz="3200" b="1" dirty="0">
                <a:solidFill>
                  <a:srgbClr val="4472C4">
                    <a:lumMod val="50000"/>
                  </a:srgbClr>
                </a:solidFill>
              </a:rPr>
              <a:t>ңға шолу</a:t>
            </a:r>
            <a:endParaRPr lang="ru-RU" sz="3200" b="1" dirty="0">
              <a:solidFill>
                <a:srgbClr val="4472C4">
                  <a:lumMod val="50000"/>
                </a:srgbClr>
              </a:solidFill>
            </a:endParaRPr>
          </a:p>
        </p:txBody>
      </p:sp>
      <p:sp>
        <p:nvSpPr>
          <p:cNvPr id="3" name="Content Placeholder 2"/>
          <p:cNvSpPr>
            <a:spLocks noGrp="1"/>
          </p:cNvSpPr>
          <p:nvPr>
            <p:ph idx="1"/>
          </p:nvPr>
        </p:nvSpPr>
        <p:spPr>
          <a:xfrm>
            <a:off x="1330035" y="2087418"/>
            <a:ext cx="10861965" cy="2623128"/>
          </a:xfrm>
        </p:spPr>
        <p:txBody>
          <a:bodyPr>
            <a:normAutofit/>
          </a:bodyPr>
          <a:lstStyle/>
          <a:p>
            <a:r>
              <a:rPr lang="kk-KZ" b="1" dirty="0" smtClean="0"/>
              <a:t>сыбайлас </a:t>
            </a:r>
            <a:r>
              <a:rPr lang="kk-KZ" b="1" dirty="0"/>
              <a:t>жемқорлыққа қарсы саясат </a:t>
            </a:r>
            <a:r>
              <a:rPr lang="kk-KZ" dirty="0"/>
              <a:t>– сыбайлас жемқорлық тәуекелдерін азайтуға, қоғамның мемлекеттік органдар қызметіне сенімін арттыруға бағытталған құқықтық, әкімшілік және ұйымдастырушылық шаралар және осы Заңға сәйкес өзге де шаралар;</a:t>
            </a:r>
          </a:p>
        </p:txBody>
      </p:sp>
    </p:spTree>
    <p:extLst>
      <p:ext uri="{BB962C8B-B14F-4D97-AF65-F5344CB8AC3E}">
        <p14:creationId xmlns:p14="http://schemas.microsoft.com/office/powerpoint/2010/main" val="140378675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0944" y="88118"/>
            <a:ext cx="10631055" cy="909409"/>
          </a:xfrm>
        </p:spPr>
        <p:txBody>
          <a:bodyPr>
            <a:normAutofit/>
          </a:bodyPr>
          <a:lstStyle/>
          <a:p>
            <a:r>
              <a:rPr lang="kk-KZ" sz="2900" b="1" dirty="0" smtClean="0">
                <a:solidFill>
                  <a:srgbClr val="4472C4">
                    <a:lumMod val="50000"/>
                  </a:srgbClr>
                </a:solidFill>
              </a:rPr>
              <a:t>ӘЗІРЛЕНУ.Сыбайлас </a:t>
            </a:r>
            <a:r>
              <a:rPr lang="kk-KZ" sz="2900" b="1" dirty="0">
                <a:solidFill>
                  <a:srgbClr val="4472C4">
                    <a:lumMod val="50000"/>
                  </a:srgbClr>
                </a:solidFill>
              </a:rPr>
              <a:t>жемқорлыққа қарсы қызмет</a:t>
            </a:r>
          </a:p>
        </p:txBody>
      </p:sp>
      <p:sp>
        <p:nvSpPr>
          <p:cNvPr id="3" name="Content Placeholder 2"/>
          <p:cNvSpPr>
            <a:spLocks noGrp="1"/>
          </p:cNvSpPr>
          <p:nvPr>
            <p:ph idx="1"/>
          </p:nvPr>
        </p:nvSpPr>
        <p:spPr>
          <a:xfrm>
            <a:off x="1431636" y="1106905"/>
            <a:ext cx="10571066" cy="5834669"/>
          </a:xfrm>
        </p:spPr>
        <p:txBody>
          <a:bodyPr>
            <a:normAutofit/>
          </a:bodyPr>
          <a:lstStyle/>
          <a:p>
            <a:pPr marL="0" indent="0">
              <a:buNone/>
            </a:pPr>
            <a:r>
              <a:rPr lang="kk-KZ" dirty="0" smtClean="0"/>
              <a:t>Жоғары </a:t>
            </a:r>
            <a:r>
              <a:rPr lang="kk-KZ" dirty="0"/>
              <a:t>басшылық </a:t>
            </a:r>
            <a:r>
              <a:rPr lang="kk-KZ" b="1" dirty="0" smtClean="0"/>
              <a:t>сыбайлас </a:t>
            </a:r>
            <a:r>
              <a:rPr lang="kk-KZ" b="1" dirty="0"/>
              <a:t>жемқорлыққа қарсы </a:t>
            </a:r>
            <a:r>
              <a:rPr lang="kk-KZ" b="1" dirty="0" smtClean="0"/>
              <a:t>комплаенс қызметін </a:t>
            </a:r>
            <a:r>
              <a:rPr lang="kk-KZ" dirty="0"/>
              <a:t>құруы </a:t>
            </a:r>
            <a:r>
              <a:rPr lang="kk-KZ" dirty="0" smtClean="0"/>
              <a:t>керек. Оның келесі </a:t>
            </a:r>
            <a:r>
              <a:rPr lang="kk-KZ" dirty="0"/>
              <a:t>өкілеттігі </a:t>
            </a:r>
            <a:r>
              <a:rPr lang="kk-KZ" dirty="0" smtClean="0"/>
              <a:t>болады:</a:t>
            </a:r>
            <a:endParaRPr lang="kk-KZ" dirty="0"/>
          </a:p>
          <a:p>
            <a:pPr marL="457200" indent="-457200">
              <a:buFont typeface="+mj-lt"/>
              <a:buAutoNum type="alphaLcParenR"/>
            </a:pPr>
            <a:r>
              <a:rPr lang="kk-KZ" dirty="0" smtClean="0"/>
              <a:t>ұйымның </a:t>
            </a:r>
            <a:r>
              <a:rPr lang="kk-KZ" dirty="0"/>
              <a:t>сыбайлас жемқорлыққа қарсы басқару жүйесін әзірлеу мен енгізуді бақылау;</a:t>
            </a:r>
          </a:p>
          <a:p>
            <a:pPr marL="457200" indent="-457200">
              <a:buFont typeface="+mj-lt"/>
              <a:buAutoNum type="alphaLcParenR"/>
            </a:pPr>
            <a:r>
              <a:rPr lang="kk-KZ" dirty="0" smtClean="0"/>
              <a:t>сыбайлас </a:t>
            </a:r>
            <a:r>
              <a:rPr lang="kk-KZ" dirty="0"/>
              <a:t>жемқорлыққа қарсы басқару жүйесі және сыбайлас жемқорлыққа қатысты мәселелер бойынша қызметкерлерге кеңес беру және басшылық ету;</a:t>
            </a:r>
          </a:p>
          <a:p>
            <a:pPr marL="457200" indent="-457200">
              <a:buFont typeface="+mj-lt"/>
              <a:buAutoNum type="alphaLcParenR"/>
            </a:pPr>
            <a:r>
              <a:rPr lang="kk-KZ" dirty="0" smtClean="0"/>
              <a:t>жемқорлыққа </a:t>
            </a:r>
            <a:r>
              <a:rPr lang="kk-KZ" dirty="0"/>
              <a:t>қарсы басқару жүйесінің осы Стандарттың талаптарына сәйкестігін қамтамасыз ету;</a:t>
            </a:r>
          </a:p>
          <a:p>
            <a:pPr marL="457200" indent="-457200">
              <a:buFont typeface="+mj-lt"/>
              <a:buAutoNum type="alphaLcParenR"/>
            </a:pPr>
            <a:r>
              <a:rPr lang="kk-KZ" dirty="0" smtClean="0"/>
              <a:t>жемқорлыққа </a:t>
            </a:r>
            <a:r>
              <a:rPr lang="kk-KZ" dirty="0"/>
              <a:t>қарсы басқару жүйесінің орындалуы туралы жоғары басшылыққа есеп беру.</a:t>
            </a:r>
          </a:p>
        </p:txBody>
      </p:sp>
    </p:spTree>
    <p:extLst>
      <p:ext uri="{BB962C8B-B14F-4D97-AF65-F5344CB8AC3E}">
        <p14:creationId xmlns:p14="http://schemas.microsoft.com/office/powerpoint/2010/main" val="61099502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5382" y="88118"/>
            <a:ext cx="10926618" cy="937118"/>
          </a:xfrm>
        </p:spPr>
        <p:txBody>
          <a:bodyPr>
            <a:normAutofit/>
          </a:bodyPr>
          <a:lstStyle/>
          <a:p>
            <a:r>
              <a:rPr lang="kk-KZ" sz="2900" b="1" dirty="0" smtClean="0">
                <a:solidFill>
                  <a:srgbClr val="4472C4">
                    <a:lumMod val="50000"/>
                  </a:srgbClr>
                </a:solidFill>
              </a:rPr>
              <a:t>ӘЗІРЛЕНУ.Сыбайлас </a:t>
            </a:r>
            <a:r>
              <a:rPr lang="kk-KZ" sz="2900" b="1" dirty="0">
                <a:solidFill>
                  <a:srgbClr val="4472C4">
                    <a:lumMod val="50000"/>
                  </a:srgbClr>
                </a:solidFill>
              </a:rPr>
              <a:t>жемқорлыққа қарсы комплаенс қызметі</a:t>
            </a:r>
          </a:p>
        </p:txBody>
      </p:sp>
      <p:sp>
        <p:nvSpPr>
          <p:cNvPr id="3" name="Content Placeholder 2"/>
          <p:cNvSpPr>
            <a:spLocks noGrp="1"/>
          </p:cNvSpPr>
          <p:nvPr>
            <p:ph idx="1"/>
          </p:nvPr>
        </p:nvSpPr>
        <p:spPr>
          <a:xfrm>
            <a:off x="1465005" y="1170040"/>
            <a:ext cx="10537697" cy="4595493"/>
          </a:xfrm>
        </p:spPr>
        <p:txBody>
          <a:bodyPr>
            <a:normAutofit/>
          </a:bodyPr>
          <a:lstStyle/>
          <a:p>
            <a:r>
              <a:rPr lang="kk-KZ" dirty="0" smtClean="0"/>
              <a:t>Сыбайлас </a:t>
            </a:r>
            <a:r>
              <a:rPr lang="kk-KZ" dirty="0"/>
              <a:t>жемқорлыққа қарсы қызмет тиісті ресурстармен қамтамасыз етілуі тиіс және осы қызметке тағайындалған тұлғалардың ж</a:t>
            </a:r>
            <a:r>
              <a:rPr lang="kk-KZ" b="1" dirty="0"/>
              <a:t>еткілікті құзыреті, мәртебесі, өкілеттілігі және тәуелсіздігі болуы тиіс</a:t>
            </a:r>
            <a:r>
              <a:rPr lang="kk-KZ" dirty="0"/>
              <a:t>. </a:t>
            </a:r>
            <a:endParaRPr lang="kk-KZ" dirty="0" smtClean="0"/>
          </a:p>
          <a:p>
            <a:r>
              <a:rPr lang="kk-KZ" dirty="0" smtClean="0"/>
              <a:t>Сыбайлас </a:t>
            </a:r>
            <a:r>
              <a:rPr lang="kk-KZ" dirty="0"/>
              <a:t>жемқорлыққа қарсы қызмет мәселені жоғары деңгейде қарау қажеттілігі туындаған жағдайда </a:t>
            </a:r>
            <a:r>
              <a:rPr lang="kk-KZ" b="1" dirty="0"/>
              <a:t>жоғары басшылыққа тікелей және жылдам қол жеткізу мүмкіндігі </a:t>
            </a:r>
            <a:r>
              <a:rPr lang="kk-KZ" dirty="0"/>
              <a:t>болуы тиіс.</a:t>
            </a:r>
          </a:p>
          <a:p>
            <a:r>
              <a:rPr lang="kk-KZ" dirty="0" smtClean="0"/>
              <a:t>Сыбайлас </a:t>
            </a:r>
            <a:r>
              <a:rPr lang="kk-KZ" dirty="0"/>
              <a:t>жемқорлыққа қарсы қызметтің негізгі жауапкершілігі сыбайлас жемқорлыққа қарсы басқару жүйесін әзірлеу мен енгізуді қадағалау болып табылады. </a:t>
            </a:r>
            <a:endParaRPr lang="kk-KZ" dirty="0" smtClean="0"/>
          </a:p>
        </p:txBody>
      </p:sp>
    </p:spTree>
    <p:extLst>
      <p:ext uri="{BB962C8B-B14F-4D97-AF65-F5344CB8AC3E}">
        <p14:creationId xmlns:p14="http://schemas.microsoft.com/office/powerpoint/2010/main" val="394361720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6290" y="88118"/>
            <a:ext cx="10695709" cy="1278566"/>
          </a:xfrm>
        </p:spPr>
        <p:txBody>
          <a:bodyPr>
            <a:normAutofit/>
          </a:bodyPr>
          <a:lstStyle/>
          <a:p>
            <a:r>
              <a:rPr lang="kk-KZ" sz="2900" b="1" dirty="0" smtClean="0">
                <a:solidFill>
                  <a:srgbClr val="4472C4">
                    <a:lumMod val="50000"/>
                  </a:srgbClr>
                </a:solidFill>
              </a:rPr>
              <a:t>ӘЗІРЛЕНУ. Сыбайлас </a:t>
            </a:r>
            <a:r>
              <a:rPr lang="kk-KZ" sz="2900" b="1" dirty="0">
                <a:solidFill>
                  <a:srgbClr val="4472C4">
                    <a:lumMod val="50000"/>
                  </a:srgbClr>
                </a:solidFill>
              </a:rPr>
              <a:t>жемқорлыққа қарсы комплаенс қызметі. Заңға шолу</a:t>
            </a:r>
          </a:p>
        </p:txBody>
      </p:sp>
      <p:sp>
        <p:nvSpPr>
          <p:cNvPr id="3" name="Content Placeholder 2"/>
          <p:cNvSpPr>
            <a:spLocks noGrp="1"/>
          </p:cNvSpPr>
          <p:nvPr>
            <p:ph idx="1"/>
          </p:nvPr>
        </p:nvSpPr>
        <p:spPr>
          <a:xfrm>
            <a:off x="1396181" y="1366684"/>
            <a:ext cx="10606521" cy="5181898"/>
          </a:xfrm>
        </p:spPr>
        <p:txBody>
          <a:bodyPr>
            <a:normAutofit lnSpcReduction="10000"/>
          </a:bodyPr>
          <a:lstStyle/>
          <a:p>
            <a:pPr marL="0" indent="0">
              <a:buNone/>
            </a:pPr>
            <a:r>
              <a:rPr lang="kk-KZ" dirty="0" smtClean="0"/>
              <a:t>«Сыбайлас </a:t>
            </a:r>
            <a:r>
              <a:rPr lang="kk-KZ" dirty="0"/>
              <a:t>жемқорлыққа қарсы іс-қимыл </a:t>
            </a:r>
            <a:r>
              <a:rPr lang="kk-KZ" dirty="0" smtClean="0"/>
              <a:t>туралы» ҚР Заңы бойынша:</a:t>
            </a:r>
          </a:p>
          <a:p>
            <a:r>
              <a:rPr lang="ru-RU" dirty="0" err="1" smtClean="0"/>
              <a:t>Сыбайлас</a:t>
            </a:r>
            <a:r>
              <a:rPr lang="ru-RU" dirty="0" smtClean="0"/>
              <a:t> </a:t>
            </a:r>
            <a:r>
              <a:rPr lang="ru-RU" dirty="0" err="1"/>
              <a:t>жемқорлыққа</a:t>
            </a:r>
            <a:r>
              <a:rPr lang="ru-RU" dirty="0"/>
              <a:t> </a:t>
            </a:r>
            <a:r>
              <a:rPr lang="ru-RU" dirty="0" err="1"/>
              <a:t>қарсы</a:t>
            </a:r>
            <a:r>
              <a:rPr lang="ru-RU" dirty="0"/>
              <a:t> </a:t>
            </a:r>
            <a:r>
              <a:rPr lang="ru-RU" dirty="0" err="1"/>
              <a:t>комплаенс-қызметтің</a:t>
            </a:r>
            <a:r>
              <a:rPr lang="ru-RU" dirty="0"/>
              <a:t> </a:t>
            </a:r>
            <a:r>
              <a:rPr lang="ru-RU" dirty="0" err="1"/>
              <a:t>функцияларын</a:t>
            </a:r>
            <a:r>
              <a:rPr lang="ru-RU" dirty="0"/>
              <a:t> </a:t>
            </a:r>
            <a:r>
              <a:rPr lang="ru-RU" dirty="0" err="1"/>
              <a:t>атқаратын</a:t>
            </a:r>
            <a:r>
              <a:rPr lang="ru-RU" dirty="0"/>
              <a:t> </a:t>
            </a:r>
            <a:r>
              <a:rPr lang="ru-RU" dirty="0" err="1"/>
              <a:t>жауапты</a:t>
            </a:r>
            <a:r>
              <a:rPr lang="ru-RU" dirty="0"/>
              <a:t> </a:t>
            </a:r>
            <a:r>
              <a:rPr lang="ru-RU" dirty="0" err="1"/>
              <a:t>адам</a:t>
            </a:r>
            <a:r>
              <a:rPr lang="ru-RU" dirty="0"/>
              <a:t> </a:t>
            </a:r>
            <a:r>
              <a:rPr lang="ru-RU" b="1" dirty="0" err="1"/>
              <a:t>мүдделердің</a:t>
            </a:r>
            <a:r>
              <a:rPr lang="ru-RU" b="1" dirty="0"/>
              <a:t> </a:t>
            </a:r>
            <a:r>
              <a:rPr lang="ru-RU" b="1" dirty="0" err="1"/>
              <a:t>ықтимал</a:t>
            </a:r>
            <a:r>
              <a:rPr lang="ru-RU" b="1" dirty="0"/>
              <a:t> </a:t>
            </a:r>
            <a:r>
              <a:rPr lang="ru-RU" b="1" dirty="0" err="1"/>
              <a:t>қақтығысы</a:t>
            </a:r>
            <a:r>
              <a:rPr lang="ru-RU" b="1" dirty="0"/>
              <a:t> </a:t>
            </a:r>
            <a:r>
              <a:rPr lang="ru-RU" dirty="0" err="1"/>
              <a:t>ескеріле</a:t>
            </a:r>
            <a:r>
              <a:rPr lang="ru-RU" dirty="0"/>
              <a:t> </a:t>
            </a:r>
            <a:r>
              <a:rPr lang="ru-RU" dirty="0" err="1"/>
              <a:t>отырып</a:t>
            </a:r>
            <a:r>
              <a:rPr lang="ru-RU" dirty="0"/>
              <a:t> </a:t>
            </a:r>
            <a:r>
              <a:rPr lang="ru-RU" dirty="0" err="1"/>
              <a:t>айқындалады</a:t>
            </a:r>
            <a:r>
              <a:rPr lang="ru-RU" dirty="0"/>
              <a:t>. </a:t>
            </a:r>
            <a:endParaRPr lang="ru-RU" dirty="0" smtClean="0"/>
          </a:p>
          <a:p>
            <a:r>
              <a:rPr lang="kk-KZ" dirty="0" smtClean="0"/>
              <a:t>Сыбайлас </a:t>
            </a:r>
            <a:r>
              <a:rPr lang="kk-KZ" dirty="0"/>
              <a:t>жемқорлыққа қарсы комплаенс-қызмет өз өкілеттіктерін квазимемлекеттік сектор субъектісінің атқарушы органынан, лауазымды адамдарынан </a:t>
            </a:r>
            <a:r>
              <a:rPr lang="kk-KZ" b="1" dirty="0"/>
              <a:t>тәуелсіз</a:t>
            </a:r>
            <a:r>
              <a:rPr lang="kk-KZ" dirty="0"/>
              <a:t> жүзеге асырады, директорлар кеңесіне, байқау кеңесіне (ол болған кезде) немесе өзге де тәуелсіз басқару органына </a:t>
            </a:r>
            <a:r>
              <a:rPr lang="kk-KZ" b="1" dirty="0"/>
              <a:t>есеп береді </a:t>
            </a:r>
            <a:r>
              <a:rPr lang="kk-KZ" dirty="0"/>
              <a:t>және Қазақстан Республикасының сыбайлас жемқорлыққа қарсы іс-қимыл туралы заңнамасы талаптарының сақталуын қамтамасыз ету кезінде </a:t>
            </a:r>
            <a:r>
              <a:rPr lang="kk-KZ" b="1" dirty="0"/>
              <a:t>тәуелсіз</a:t>
            </a:r>
            <a:r>
              <a:rPr lang="kk-KZ" dirty="0"/>
              <a:t> болып табылады. </a:t>
            </a:r>
            <a:endParaRPr lang="kk-KZ" dirty="0" smtClean="0"/>
          </a:p>
          <a:p>
            <a:r>
              <a:rPr lang="kk-KZ" b="1" dirty="0" smtClean="0"/>
              <a:t>Комлаенс </a:t>
            </a:r>
            <a:r>
              <a:rPr lang="ru-RU" dirty="0" smtClean="0"/>
              <a:t>– </a:t>
            </a:r>
            <a:r>
              <a:rPr lang="kk-KZ" dirty="0" smtClean="0"/>
              <a:t>ағылшын тілінен «сәйкестік», «сейкес болу» немесе «орындау» мағынасына да келеді.  </a:t>
            </a:r>
            <a:r>
              <a:rPr lang="kk-KZ" b="1" dirty="0" smtClean="0"/>
              <a:t>Демек осы </a:t>
            </a:r>
            <a:r>
              <a:rPr lang="kk-KZ" b="1" dirty="0"/>
              <a:t>ретте </a:t>
            </a:r>
            <a:r>
              <a:rPr lang="kk-KZ" b="1" dirty="0" smtClean="0"/>
              <a:t>сыбайлас </a:t>
            </a:r>
            <a:r>
              <a:rPr lang="kk-KZ" b="1" dirty="0"/>
              <a:t>жемқорлыққа қарсы заң</a:t>
            </a:r>
            <a:r>
              <a:rPr lang="kk-KZ" b="1" dirty="0" smtClean="0"/>
              <a:t>, ережелерді орындау, оларға сейкес болуы мағынасын береді.  </a:t>
            </a:r>
            <a:endParaRPr lang="kk-KZ" b="1" dirty="0"/>
          </a:p>
        </p:txBody>
      </p:sp>
    </p:spTree>
    <p:extLst>
      <p:ext uri="{BB962C8B-B14F-4D97-AF65-F5344CB8AC3E}">
        <p14:creationId xmlns:p14="http://schemas.microsoft.com/office/powerpoint/2010/main" val="193138629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8508" y="88118"/>
            <a:ext cx="10843491" cy="1081921"/>
          </a:xfrm>
        </p:spPr>
        <p:txBody>
          <a:bodyPr>
            <a:normAutofit/>
          </a:bodyPr>
          <a:lstStyle/>
          <a:p>
            <a:r>
              <a:rPr lang="kk-KZ" sz="2900" b="1" dirty="0" smtClean="0">
                <a:solidFill>
                  <a:srgbClr val="4472C4">
                    <a:lumMod val="50000"/>
                  </a:srgbClr>
                </a:solidFill>
              </a:rPr>
              <a:t>ӘЗІРЛЕНУ.Сыбайлас </a:t>
            </a:r>
            <a:r>
              <a:rPr lang="kk-KZ" sz="2900" b="1" dirty="0">
                <a:solidFill>
                  <a:srgbClr val="4472C4">
                    <a:lumMod val="50000"/>
                  </a:srgbClr>
                </a:solidFill>
              </a:rPr>
              <a:t>жемқорлыққа қарсы комплаенс </a:t>
            </a:r>
            <a:r>
              <a:rPr lang="kk-KZ" sz="2900" b="1" dirty="0" smtClean="0">
                <a:solidFill>
                  <a:srgbClr val="4472C4">
                    <a:lumMod val="50000"/>
                  </a:srgbClr>
                </a:solidFill>
              </a:rPr>
              <a:t>қызметі. Заңға шолу</a:t>
            </a:r>
            <a:endParaRPr lang="kk-KZ" sz="2900" b="1" dirty="0">
              <a:solidFill>
                <a:srgbClr val="4472C4">
                  <a:lumMod val="50000"/>
                </a:srgb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57945509"/>
              </p:ext>
            </p:extLst>
          </p:nvPr>
        </p:nvGraphicFramePr>
        <p:xfrm>
          <a:off x="1465005" y="1086465"/>
          <a:ext cx="10726995" cy="57715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140697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6144" y="272845"/>
            <a:ext cx="10575637" cy="1343519"/>
          </a:xfrm>
        </p:spPr>
        <p:txBody>
          <a:bodyPr>
            <a:normAutofit fontScale="90000"/>
          </a:bodyPr>
          <a:lstStyle/>
          <a:p>
            <a:r>
              <a:rPr lang="kk-KZ" b="1" dirty="0">
                <a:solidFill>
                  <a:srgbClr val="4472C4">
                    <a:lumMod val="50000"/>
                  </a:srgbClr>
                </a:solidFill>
              </a:rPr>
              <a:t>Қазақстан Республикасының сыбайлас жемқорлыққа қарсы іс-қимыл туралы заңнамасы </a:t>
            </a:r>
            <a:r>
              <a:rPr lang="kk-KZ" b="1" dirty="0" smtClean="0">
                <a:solidFill>
                  <a:srgbClr val="4472C4">
                    <a:lumMod val="50000"/>
                  </a:srgbClr>
                </a:solidFill>
              </a:rPr>
              <a:t>бойынша</a:t>
            </a:r>
            <a:endParaRPr lang="ru-RU" dirty="0"/>
          </a:p>
        </p:txBody>
      </p:sp>
      <p:sp>
        <p:nvSpPr>
          <p:cNvPr id="3" name="Content Placeholder 2"/>
          <p:cNvSpPr>
            <a:spLocks noGrp="1"/>
          </p:cNvSpPr>
          <p:nvPr>
            <p:ph idx="1"/>
          </p:nvPr>
        </p:nvSpPr>
        <p:spPr>
          <a:xfrm>
            <a:off x="1484310" y="1385455"/>
            <a:ext cx="10018713" cy="5089236"/>
          </a:xfrm>
        </p:spPr>
        <p:txBody>
          <a:bodyPr>
            <a:normAutofit/>
          </a:bodyPr>
          <a:lstStyle/>
          <a:p>
            <a:pPr>
              <a:buFont typeface="Wingdings" panose="05000000000000000000" pitchFamily="2" charset="2"/>
              <a:buChar char="q"/>
            </a:pPr>
            <a:r>
              <a:rPr lang="en-US" dirty="0" smtClean="0"/>
              <a:t>C</a:t>
            </a:r>
            <a:r>
              <a:rPr lang="kk-KZ" dirty="0" smtClean="0"/>
              <a:t>ыбайлас жемқорлық деген не</a:t>
            </a:r>
          </a:p>
          <a:p>
            <a:pPr>
              <a:buFont typeface="Wingdings" panose="05000000000000000000" pitchFamily="2" charset="2"/>
              <a:buChar char="q"/>
            </a:pPr>
            <a:r>
              <a:rPr lang="kk-KZ" dirty="0"/>
              <a:t>Сыбайлас жемқорлыққа қарсы қандай күресу құралдары </a:t>
            </a:r>
            <a:r>
              <a:rPr lang="kk-KZ" dirty="0" smtClean="0"/>
              <a:t>бар</a:t>
            </a:r>
          </a:p>
          <a:p>
            <a:pPr>
              <a:buFont typeface="Wingdings" panose="05000000000000000000" pitchFamily="2" charset="2"/>
              <a:buChar char="q"/>
            </a:pPr>
            <a:r>
              <a:rPr lang="kk-KZ" dirty="0" smtClean="0"/>
              <a:t>Сыбайлас жемқорлық құқық бұзушылық деген не</a:t>
            </a:r>
            <a:endParaRPr lang="kk-KZ" dirty="0"/>
          </a:p>
          <a:p>
            <a:pPr>
              <a:buFont typeface="Wingdings" panose="05000000000000000000" pitchFamily="2" charset="2"/>
              <a:buChar char="q"/>
            </a:pPr>
            <a:r>
              <a:rPr lang="kk-KZ" dirty="0" smtClean="0"/>
              <a:t>Сыбайлас жемқорлық қалай жазаланады</a:t>
            </a:r>
          </a:p>
          <a:p>
            <a:pPr>
              <a:buFont typeface="Wingdings" panose="05000000000000000000" pitchFamily="2" charset="2"/>
              <a:buChar char="q"/>
            </a:pPr>
            <a:r>
              <a:rPr lang="kk-KZ" dirty="0"/>
              <a:t>Сыбайлас жемқорлыққа қарсы іс қимыл </a:t>
            </a:r>
            <a:r>
              <a:rPr lang="kk-KZ" dirty="0" smtClean="0"/>
              <a:t>шараларына қатысты квазимемлекеттік секторында қандай міндеттемелер бар</a:t>
            </a:r>
            <a:endParaRPr lang="ru-RU" dirty="0" smtClean="0"/>
          </a:p>
          <a:p>
            <a:pPr>
              <a:buFont typeface="Wingdings" panose="05000000000000000000" pitchFamily="2" charset="2"/>
              <a:buChar char="q"/>
            </a:pPr>
            <a:r>
              <a:rPr lang="ru-RU" dirty="0" err="1">
                <a:solidFill>
                  <a:srgbClr val="FF0000"/>
                </a:solidFill>
              </a:rPr>
              <a:t>Сыбайлас</a:t>
            </a:r>
            <a:r>
              <a:rPr lang="ru-RU" dirty="0">
                <a:solidFill>
                  <a:srgbClr val="FF0000"/>
                </a:solidFill>
              </a:rPr>
              <a:t> </a:t>
            </a:r>
            <a:r>
              <a:rPr lang="ru-RU" dirty="0" err="1">
                <a:solidFill>
                  <a:srgbClr val="FF0000"/>
                </a:solidFill>
              </a:rPr>
              <a:t>жемқорлыққа</a:t>
            </a:r>
            <a:r>
              <a:rPr lang="ru-RU" dirty="0">
                <a:solidFill>
                  <a:srgbClr val="FF0000"/>
                </a:solidFill>
              </a:rPr>
              <a:t> </a:t>
            </a:r>
            <a:r>
              <a:rPr lang="ru-RU" dirty="0" err="1">
                <a:solidFill>
                  <a:srgbClr val="FF0000"/>
                </a:solidFill>
              </a:rPr>
              <a:t>қарсы</a:t>
            </a:r>
            <a:r>
              <a:rPr lang="ru-RU" dirty="0">
                <a:solidFill>
                  <a:srgbClr val="FF0000"/>
                </a:solidFill>
              </a:rPr>
              <a:t> </a:t>
            </a:r>
            <a:r>
              <a:rPr lang="ru-RU" dirty="0" err="1">
                <a:solidFill>
                  <a:srgbClr val="FF0000"/>
                </a:solidFill>
              </a:rPr>
              <a:t>комплаенс</a:t>
            </a:r>
            <a:r>
              <a:rPr lang="ru-RU" dirty="0">
                <a:solidFill>
                  <a:srgbClr val="FF0000"/>
                </a:solidFill>
              </a:rPr>
              <a:t> </a:t>
            </a:r>
            <a:r>
              <a:rPr lang="ru-RU" dirty="0" err="1">
                <a:solidFill>
                  <a:srgbClr val="FF0000"/>
                </a:solidFill>
              </a:rPr>
              <a:t>қызметін</a:t>
            </a:r>
            <a:r>
              <a:rPr lang="ru-RU" dirty="0">
                <a:solidFill>
                  <a:srgbClr val="FF0000"/>
                </a:solidFill>
              </a:rPr>
              <a:t> </a:t>
            </a:r>
            <a:r>
              <a:rPr lang="ru-RU" dirty="0" err="1">
                <a:solidFill>
                  <a:srgbClr val="FF0000"/>
                </a:solidFill>
              </a:rPr>
              <a:t>квазимемлекеттік</a:t>
            </a:r>
            <a:r>
              <a:rPr lang="ru-RU" dirty="0">
                <a:solidFill>
                  <a:srgbClr val="FF0000"/>
                </a:solidFill>
              </a:rPr>
              <a:t> сектор </a:t>
            </a:r>
            <a:r>
              <a:rPr lang="ru-RU" dirty="0" err="1">
                <a:solidFill>
                  <a:srgbClr val="FF0000"/>
                </a:solidFill>
              </a:rPr>
              <a:t>субъектісі</a:t>
            </a:r>
            <a:r>
              <a:rPr lang="ru-RU" dirty="0">
                <a:solidFill>
                  <a:srgbClr val="FF0000"/>
                </a:solidFill>
              </a:rPr>
              <a:t> </a:t>
            </a:r>
            <a:r>
              <a:rPr lang="ru-RU" dirty="0" err="1">
                <a:solidFill>
                  <a:srgbClr val="FF0000"/>
                </a:solidFill>
              </a:rPr>
              <a:t>құру</a:t>
            </a:r>
            <a:r>
              <a:rPr lang="ru-RU" dirty="0">
                <a:solidFill>
                  <a:srgbClr val="FF0000"/>
                </a:solidFill>
              </a:rPr>
              <a:t> </a:t>
            </a:r>
            <a:r>
              <a:rPr lang="ru-RU" dirty="0" err="1" smtClean="0">
                <a:solidFill>
                  <a:srgbClr val="FF0000"/>
                </a:solidFill>
              </a:rPr>
              <a:t>міндеті</a:t>
            </a:r>
            <a:r>
              <a:rPr lang="ru-RU" dirty="0" smtClean="0">
                <a:solidFill>
                  <a:srgbClr val="FF0000"/>
                </a:solidFill>
              </a:rPr>
              <a:t> </a:t>
            </a:r>
            <a:r>
              <a:rPr lang="ru-RU" dirty="0" err="1" smtClean="0">
                <a:solidFill>
                  <a:srgbClr val="FF0000"/>
                </a:solidFill>
              </a:rPr>
              <a:t>қайда</a:t>
            </a:r>
            <a:r>
              <a:rPr lang="ru-RU" dirty="0" smtClean="0">
                <a:solidFill>
                  <a:srgbClr val="FF0000"/>
                </a:solidFill>
              </a:rPr>
              <a:t> </a:t>
            </a:r>
            <a:r>
              <a:rPr lang="ru-RU" dirty="0" err="1" smtClean="0">
                <a:solidFill>
                  <a:srgbClr val="FF0000"/>
                </a:solidFill>
              </a:rPr>
              <a:t>қарасытырылған</a:t>
            </a:r>
            <a:endParaRPr lang="ru-RU" dirty="0" smtClean="0">
              <a:solidFill>
                <a:srgbClr val="FF0000"/>
              </a:solidFill>
            </a:endParaRPr>
          </a:p>
        </p:txBody>
      </p:sp>
    </p:spTree>
    <p:extLst>
      <p:ext uri="{BB962C8B-B14F-4D97-AF65-F5344CB8AC3E}">
        <p14:creationId xmlns:p14="http://schemas.microsoft.com/office/powerpoint/2010/main" val="112500715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8118"/>
            <a:ext cx="12192000" cy="1220918"/>
          </a:xfrm>
        </p:spPr>
        <p:txBody>
          <a:bodyPr>
            <a:normAutofit/>
          </a:bodyPr>
          <a:lstStyle/>
          <a:p>
            <a:r>
              <a:rPr lang="kk-KZ" sz="3200" b="1" dirty="0">
                <a:solidFill>
                  <a:srgbClr val="4472C4">
                    <a:lumMod val="50000"/>
                  </a:srgbClr>
                </a:solidFill>
              </a:rPr>
              <a:t>ҚОЛДАУ. </a:t>
            </a:r>
            <a:r>
              <a:rPr lang="kk-KZ" sz="3200" b="1" dirty="0" smtClean="0">
                <a:solidFill>
                  <a:srgbClr val="4472C4">
                    <a:lumMod val="50000"/>
                  </a:srgbClr>
                </a:solidFill>
              </a:rPr>
              <a:t>Ресурстар</a:t>
            </a:r>
            <a:endParaRPr lang="kk-KZ" b="1" dirty="0"/>
          </a:p>
        </p:txBody>
      </p:sp>
      <p:sp>
        <p:nvSpPr>
          <p:cNvPr id="3" name="Content Placeholder 2"/>
          <p:cNvSpPr>
            <a:spLocks noGrp="1"/>
          </p:cNvSpPr>
          <p:nvPr>
            <p:ph idx="1"/>
          </p:nvPr>
        </p:nvSpPr>
        <p:spPr>
          <a:xfrm>
            <a:off x="1847272" y="1309036"/>
            <a:ext cx="10078429" cy="4814391"/>
          </a:xfrm>
        </p:spPr>
        <p:txBody>
          <a:bodyPr>
            <a:normAutofit/>
          </a:bodyPr>
          <a:lstStyle/>
          <a:p>
            <a:pPr marL="0" indent="0">
              <a:buNone/>
            </a:pPr>
            <a:r>
              <a:rPr lang="kk-KZ" dirty="0" smtClean="0"/>
              <a:t>Ұйым сыбайлас жемқорлыққа </a:t>
            </a:r>
            <a:r>
              <a:rPr lang="kk-KZ" dirty="0"/>
              <a:t>қарсы басқару жүйесін әзірлеу, енгізу, қолдау және үздіксіз жетілдіру үшін қажетті ресурстарды анықтауы және қамтамасыз ету тиіс.</a:t>
            </a:r>
          </a:p>
          <a:p>
            <a:pPr marL="0" indent="0">
              <a:buNone/>
            </a:pPr>
            <a:r>
              <a:rPr lang="kk-KZ" dirty="0"/>
              <a:t>Қажетті ресурстар ұйымның көлемі, оның қызметінің сипаты және ол тап </a:t>
            </a:r>
            <a:r>
              <a:rPr lang="kk-KZ" dirty="0" smtClean="0"/>
              <a:t>болуы мүмкін </a:t>
            </a:r>
            <a:r>
              <a:rPr lang="kk-KZ" dirty="0"/>
              <a:t>сыбайлас жемқорлық тәуекелдері сияқты факторларға байланысты. </a:t>
            </a:r>
          </a:p>
        </p:txBody>
      </p:sp>
    </p:spTree>
    <p:extLst>
      <p:ext uri="{BB962C8B-B14F-4D97-AF65-F5344CB8AC3E}">
        <p14:creationId xmlns:p14="http://schemas.microsoft.com/office/powerpoint/2010/main" val="47258318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529" y="260927"/>
            <a:ext cx="10018713" cy="1115291"/>
          </a:xfrm>
        </p:spPr>
        <p:txBody>
          <a:bodyPr>
            <a:normAutofit/>
          </a:bodyPr>
          <a:lstStyle/>
          <a:p>
            <a:r>
              <a:rPr lang="kk-KZ" sz="3200" b="1" dirty="0">
                <a:solidFill>
                  <a:srgbClr val="4472C4">
                    <a:lumMod val="50000"/>
                  </a:srgbClr>
                </a:solidFill>
              </a:rPr>
              <a:t>ҚОЛДАУ. Ресурстар</a:t>
            </a:r>
            <a:r>
              <a:rPr lang="kk-KZ" dirty="0" smtClean="0"/>
              <a:t>:</a:t>
            </a:r>
            <a:endParaRPr lang="ru-RU" dirty="0"/>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3793515101"/>
              </p:ext>
            </p:extLst>
          </p:nvPr>
        </p:nvGraphicFramePr>
        <p:xfrm>
          <a:off x="1496290" y="1817254"/>
          <a:ext cx="10400145" cy="4084782"/>
        </p:xfrm>
        <a:graphic>
          <a:graphicData uri="http://schemas.openxmlformats.org/drawingml/2006/table">
            <a:tbl>
              <a:tblPr firstRow="1" bandRow="1">
                <a:tableStyleId>{5C22544A-7EE6-4342-B048-85BDC9FD1C3A}</a:tableStyleId>
              </a:tblPr>
              <a:tblGrid>
                <a:gridCol w="3466715">
                  <a:extLst>
                    <a:ext uri="{9D8B030D-6E8A-4147-A177-3AD203B41FA5}">
                      <a16:colId xmlns:a16="http://schemas.microsoft.com/office/drawing/2014/main" val="3465425640"/>
                    </a:ext>
                  </a:extLst>
                </a:gridCol>
                <a:gridCol w="3466715">
                  <a:extLst>
                    <a:ext uri="{9D8B030D-6E8A-4147-A177-3AD203B41FA5}">
                      <a16:colId xmlns:a16="http://schemas.microsoft.com/office/drawing/2014/main" val="3200616998"/>
                    </a:ext>
                  </a:extLst>
                </a:gridCol>
                <a:gridCol w="3466715">
                  <a:extLst>
                    <a:ext uri="{9D8B030D-6E8A-4147-A177-3AD203B41FA5}">
                      <a16:colId xmlns:a16="http://schemas.microsoft.com/office/drawing/2014/main" val="1282206531"/>
                    </a:ext>
                  </a:extLst>
                </a:gridCol>
              </a:tblGrid>
              <a:tr h="427182">
                <a:tc>
                  <a:txBody>
                    <a:bodyPr/>
                    <a:lstStyle/>
                    <a:p>
                      <a:r>
                        <a:rPr lang="kk-KZ" dirty="0" smtClean="0"/>
                        <a:t>а) Адам ресурстары: </a:t>
                      </a:r>
                      <a:endParaRPr lang="ru-RU" dirty="0"/>
                    </a:p>
                  </a:txBody>
                  <a:tcPr/>
                </a:tc>
                <a:tc>
                  <a:txBody>
                    <a:bodyPr/>
                    <a:lstStyle/>
                    <a:p>
                      <a:r>
                        <a:rPr lang="kk-KZ" dirty="0" smtClean="0"/>
                        <a:t>б) Физикалық ресурстар: </a:t>
                      </a:r>
                      <a:endParaRPr lang="ru-RU" dirty="0"/>
                    </a:p>
                  </a:txBody>
                  <a:tcPr/>
                </a:tc>
                <a:tc>
                  <a:txBody>
                    <a:bodyPr/>
                    <a:lstStyle/>
                    <a:p>
                      <a:r>
                        <a:rPr lang="kk-KZ" dirty="0" smtClean="0"/>
                        <a:t>в) Қаржы ресурстары: </a:t>
                      </a:r>
                      <a:endParaRPr lang="ru-RU" dirty="0"/>
                    </a:p>
                  </a:txBody>
                  <a:tcPr/>
                </a:tc>
                <a:extLst>
                  <a:ext uri="{0D108BD9-81ED-4DB2-BD59-A6C34878D82A}">
                    <a16:rowId xmlns:a16="http://schemas.microsoft.com/office/drawing/2014/main" val="361287684"/>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dirty="0" smtClean="0"/>
                        <a:t>Сыбайлас жемқорлыққа қарсы басқару жүйесінің тиімді жұмыс істеуі үшін өздерінің сыбайлас жемқорлыққа қарсы міндеттеріне жеткілікті уақыт бөлу үшін жеткілікті қол жетімді персонал болуы керек. Бұған сыбайлас жемқорлыққа қарсы талаптарды сақтау функциясын орындау үшін жеке тұлғалардың жеткілікті санын (ішкі және сыртқы) тағайындау кіреді.</a:t>
                      </a:r>
                    </a:p>
                    <a:p>
                      <a:endParaRPr lang="ru-RU"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dirty="0" smtClean="0"/>
                        <a:t>ұйымның парақорлыққа қарсы басқару жүйесінің тиімді жұмыс істеуі үшін, оның ішінде парақорлыққа қарсы стандарттарды сақтау үшін қажетті физикалық ресурстары болуы керек. Мысалы, кеңсе, жиһаз, компьютерлік техника мен бағдарламалық қамтамасыз ету, оқу құралдары, телефондар, кеңсе тауарлары.</a:t>
                      </a:r>
                    </a:p>
                    <a:p>
                      <a:endParaRPr lang="ru-RU"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dirty="0" smtClean="0"/>
                        <a:t>ұйым сыбайлас жемқорлыққа қарсы күресті басқару жүйесінің тиімді және сыбайлас жемқорлыққа қарсы стандарттарға сәйкес жұмыс істеуін қамтамасыз ету үшін қажетті бюджетті бөлуге тиіс;</a:t>
                      </a:r>
                    </a:p>
                    <a:p>
                      <a:endParaRPr lang="ru-RU" dirty="0"/>
                    </a:p>
                  </a:txBody>
                  <a:tcPr/>
                </a:tc>
                <a:extLst>
                  <a:ext uri="{0D108BD9-81ED-4DB2-BD59-A6C34878D82A}">
                    <a16:rowId xmlns:a16="http://schemas.microsoft.com/office/drawing/2014/main" val="3692205039"/>
                  </a:ext>
                </a:extLst>
              </a:tr>
            </a:tbl>
          </a:graphicData>
        </a:graphic>
      </p:graphicFrame>
    </p:spTree>
    <p:extLst>
      <p:ext uri="{BB962C8B-B14F-4D97-AF65-F5344CB8AC3E}">
        <p14:creationId xmlns:p14="http://schemas.microsoft.com/office/powerpoint/2010/main" val="61950095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8118"/>
            <a:ext cx="12192000" cy="1220918"/>
          </a:xfrm>
        </p:spPr>
        <p:txBody>
          <a:bodyPr>
            <a:normAutofit/>
          </a:bodyPr>
          <a:lstStyle/>
          <a:p>
            <a:r>
              <a:rPr lang="kk-KZ" sz="3200" b="1" dirty="0">
                <a:solidFill>
                  <a:srgbClr val="4472C4">
                    <a:lumMod val="50000"/>
                  </a:srgbClr>
                </a:solidFill>
              </a:rPr>
              <a:t>ҚОЛДАУ. Біліктілік</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2473526"/>
              </p:ext>
            </p:extLst>
          </p:nvPr>
        </p:nvGraphicFramePr>
        <p:xfrm>
          <a:off x="1293090" y="1309036"/>
          <a:ext cx="10632611" cy="48143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2939657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8118"/>
            <a:ext cx="12192000" cy="1220918"/>
          </a:xfrm>
        </p:spPr>
        <p:txBody>
          <a:bodyPr>
            <a:normAutofit/>
          </a:bodyPr>
          <a:lstStyle/>
          <a:p>
            <a:r>
              <a:rPr lang="kk-KZ" sz="3200" b="1" dirty="0">
                <a:solidFill>
                  <a:srgbClr val="4472C4">
                    <a:lumMod val="50000"/>
                  </a:srgbClr>
                </a:solidFill>
              </a:rPr>
              <a:t>ҚОЛДАУ. Біліктілік</a:t>
            </a:r>
          </a:p>
        </p:txBody>
      </p:sp>
      <p:sp>
        <p:nvSpPr>
          <p:cNvPr id="3" name="Content Placeholder 2"/>
          <p:cNvSpPr>
            <a:spLocks noGrp="1"/>
          </p:cNvSpPr>
          <p:nvPr>
            <p:ph idx="1"/>
          </p:nvPr>
        </p:nvSpPr>
        <p:spPr>
          <a:xfrm>
            <a:off x="1801090" y="1309036"/>
            <a:ext cx="10124611" cy="4814391"/>
          </a:xfrm>
        </p:spPr>
        <p:txBody>
          <a:bodyPr>
            <a:normAutofit/>
          </a:bodyPr>
          <a:lstStyle/>
          <a:p>
            <a:pPr marL="0" indent="0">
              <a:buNone/>
            </a:pPr>
            <a:r>
              <a:rPr lang="kk-KZ" dirty="0" smtClean="0"/>
              <a:t>Ұйым өз персоналына қатысты рәсімдерді келесідей жүзеге асыруы керек:</a:t>
            </a:r>
          </a:p>
          <a:p>
            <a:r>
              <a:rPr lang="kk-KZ" dirty="0" smtClean="0"/>
              <a:t>қызметкерлердің </a:t>
            </a:r>
            <a:r>
              <a:rPr lang="kk-KZ" b="1" dirty="0" smtClean="0"/>
              <a:t>еңбек шартының талаптары сыбайлас жемқорлыққа қарсы саясат пен сыбайлас жемқорлыққа қарсы басқару жүйесін сақтау туралы талапты қамтиды</a:t>
            </a:r>
            <a:r>
              <a:rPr lang="kk-KZ" dirty="0" smtClean="0"/>
              <a:t>;</a:t>
            </a:r>
          </a:p>
          <a:p>
            <a:r>
              <a:rPr lang="kk-KZ" dirty="0" smtClean="0"/>
              <a:t>қызметкерлерге сыбайлас жемқорлыққа қарсы саясаттың көшірмесі немесе оған қолжетімділік беріледі және оқыту қаматамасыз етіледі;</a:t>
            </a:r>
          </a:p>
          <a:p>
            <a:r>
              <a:rPr lang="kk-KZ" dirty="0" smtClean="0"/>
              <a:t>ұйымда парақорлыққа қарсы саясатты немесе парақорлыққа қарсы басқару жүйесін бұзған персоналға қатысты тиісті тәртіптік шараларды қолдануға мүмкіндік беретін рәсімдер қарастырылады.</a:t>
            </a:r>
            <a:endParaRPr lang="kk-KZ" dirty="0"/>
          </a:p>
        </p:txBody>
      </p:sp>
    </p:spTree>
    <p:extLst>
      <p:ext uri="{BB962C8B-B14F-4D97-AF65-F5344CB8AC3E}">
        <p14:creationId xmlns:p14="http://schemas.microsoft.com/office/powerpoint/2010/main" val="392473945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8119"/>
            <a:ext cx="12192000" cy="835518"/>
          </a:xfrm>
        </p:spPr>
        <p:txBody>
          <a:bodyPr>
            <a:normAutofit/>
          </a:bodyPr>
          <a:lstStyle/>
          <a:p>
            <a:r>
              <a:rPr lang="kk-KZ" sz="3200" b="1" dirty="0">
                <a:solidFill>
                  <a:srgbClr val="4472C4">
                    <a:lumMod val="50000"/>
                  </a:srgbClr>
                </a:solidFill>
              </a:rPr>
              <a:t>ҚОЛДАУ. Біліктілік</a:t>
            </a:r>
          </a:p>
        </p:txBody>
      </p:sp>
      <p:sp>
        <p:nvSpPr>
          <p:cNvPr id="3" name="Content Placeholder 2"/>
          <p:cNvSpPr>
            <a:spLocks noGrp="1"/>
          </p:cNvSpPr>
          <p:nvPr>
            <p:ph idx="1"/>
          </p:nvPr>
        </p:nvSpPr>
        <p:spPr>
          <a:xfrm>
            <a:off x="1773381" y="923636"/>
            <a:ext cx="10216975" cy="5934364"/>
          </a:xfrm>
        </p:spPr>
        <p:txBody>
          <a:bodyPr>
            <a:normAutofit fontScale="92500" lnSpcReduction="20000"/>
          </a:bodyPr>
          <a:lstStyle/>
          <a:p>
            <a:pPr marL="0" indent="0">
              <a:buNone/>
            </a:pPr>
            <a:r>
              <a:rPr lang="kk-KZ" dirty="0" smtClean="0"/>
              <a:t>Ұйым </a:t>
            </a:r>
            <a:r>
              <a:rPr lang="kk-KZ" dirty="0"/>
              <a:t>өз персоналын барабар және жеткілікті хабардар етуді </a:t>
            </a:r>
            <a:r>
              <a:rPr lang="kk-KZ" dirty="0" smtClean="0"/>
              <a:t>және жүйелі түрде </a:t>
            </a:r>
            <a:r>
              <a:rPr lang="kk-KZ" dirty="0"/>
              <a:t>оқытуды қамтамасыз етуі керек. Мұндай оқыту </a:t>
            </a:r>
            <a:r>
              <a:rPr lang="kk-KZ" dirty="0" smtClean="0"/>
              <a:t>сыбайлас </a:t>
            </a:r>
            <a:r>
              <a:rPr lang="kk-KZ" dirty="0"/>
              <a:t>жемқорлық тәуекелдерін бағалау нәтижелерін ескере отырып</a:t>
            </a:r>
            <a:r>
              <a:rPr lang="kk-KZ" dirty="0" smtClean="0"/>
              <a:t>, негізінен </a:t>
            </a:r>
            <a:r>
              <a:rPr lang="kk-KZ" dirty="0"/>
              <a:t>келесі сұрақтарды қамтуы </a:t>
            </a:r>
            <a:r>
              <a:rPr lang="kk-KZ" dirty="0" smtClean="0"/>
              <a:t>тиіс:</a:t>
            </a:r>
            <a:endParaRPr lang="kk-KZ" dirty="0"/>
          </a:p>
          <a:p>
            <a:r>
              <a:rPr lang="kk-KZ" dirty="0" smtClean="0"/>
              <a:t>ұйымның </a:t>
            </a:r>
            <a:r>
              <a:rPr lang="kk-KZ" dirty="0"/>
              <a:t>сыбайлас жемқорлыққа қарсы саясаты, процедуралары мен сыбайлас жемқорлыққа қарсы басқару жүйесі</a:t>
            </a:r>
            <a:r>
              <a:rPr lang="kk-KZ" dirty="0" smtClean="0"/>
              <a:t>, оларды </a:t>
            </a:r>
            <a:r>
              <a:rPr lang="kk-KZ" dirty="0"/>
              <a:t>сақтау жөніндегі міндеттемелері;</a:t>
            </a:r>
          </a:p>
          <a:p>
            <a:r>
              <a:rPr lang="kk-KZ" dirty="0" smtClean="0"/>
              <a:t>сыбайлас </a:t>
            </a:r>
            <a:r>
              <a:rPr lang="kk-KZ" dirty="0"/>
              <a:t>жемқорлық тәуекелдері және олардан қызметкерлер мен ұйымға </a:t>
            </a:r>
            <a:r>
              <a:rPr lang="kk-KZ" dirty="0" smtClean="0"/>
              <a:t>келетін </a:t>
            </a:r>
            <a:r>
              <a:rPr lang="kk-KZ" dirty="0"/>
              <a:t>залал;</a:t>
            </a:r>
          </a:p>
          <a:p>
            <a:r>
              <a:rPr lang="kk-KZ" dirty="0" smtClean="0"/>
              <a:t>сыбайлас </a:t>
            </a:r>
            <a:r>
              <a:rPr lang="kk-KZ" dirty="0"/>
              <a:t>жемқорлық </a:t>
            </a:r>
            <a:r>
              <a:rPr lang="kk-KZ" dirty="0" smtClean="0"/>
              <a:t>орын </a:t>
            </a:r>
            <a:r>
              <a:rPr lang="kk-KZ" dirty="0"/>
              <a:t>алуы мүмкін жағдайлар және </a:t>
            </a:r>
            <a:r>
              <a:rPr lang="kk-KZ" dirty="0" smtClean="0"/>
              <a:t>бұны қалай </a:t>
            </a:r>
            <a:r>
              <a:rPr lang="kk-KZ" dirty="0"/>
              <a:t>тануға болады;</a:t>
            </a:r>
          </a:p>
          <a:p>
            <a:r>
              <a:rPr lang="kk-KZ" dirty="0" smtClean="0"/>
              <a:t>бопсалау </a:t>
            </a:r>
            <a:r>
              <a:rPr lang="kk-KZ" dirty="0"/>
              <a:t>әрекеттерін немесе пара ұсынуды қалай тануға және </a:t>
            </a:r>
            <a:r>
              <a:rPr lang="kk-KZ" dirty="0" smtClean="0"/>
              <a:t>жауап </a:t>
            </a:r>
            <a:r>
              <a:rPr lang="kk-KZ" dirty="0"/>
              <a:t>беруге;</a:t>
            </a:r>
          </a:p>
          <a:p>
            <a:r>
              <a:rPr lang="kk-KZ" dirty="0"/>
              <a:t>сыбайлас </a:t>
            </a:r>
            <a:r>
              <a:rPr lang="kk-KZ" dirty="0" smtClean="0"/>
              <a:t>жемқорлықтың алдын алуға, болдырмауға қалай </a:t>
            </a:r>
            <a:r>
              <a:rPr lang="kk-KZ" dirty="0"/>
              <a:t>көмектесе алады;</a:t>
            </a:r>
          </a:p>
          <a:p>
            <a:r>
              <a:rPr lang="kk-KZ" dirty="0" smtClean="0"/>
              <a:t>күдікті сыбайлас жемқорлық </a:t>
            </a:r>
            <a:r>
              <a:rPr lang="kk-KZ" dirty="0"/>
              <a:t>туралы хабарлауды қоса алғанда, олардың </a:t>
            </a:r>
            <a:r>
              <a:rPr lang="kk-KZ" dirty="0" smtClean="0"/>
              <a:t>осы басқару </a:t>
            </a:r>
            <a:r>
              <a:rPr lang="kk-KZ" dirty="0"/>
              <a:t>жүйесінің тиімділігіне </a:t>
            </a:r>
            <a:r>
              <a:rPr lang="kk-KZ" dirty="0" smtClean="0"/>
              <a:t>қосатын </a:t>
            </a:r>
            <a:r>
              <a:rPr lang="kk-KZ" dirty="0"/>
              <a:t>үлесі;</a:t>
            </a:r>
          </a:p>
          <a:p>
            <a:r>
              <a:rPr lang="kk-KZ" dirty="0" smtClean="0"/>
              <a:t>Осы </a:t>
            </a:r>
            <a:r>
              <a:rPr lang="kk-KZ" dirty="0"/>
              <a:t>басқару жүйесінің талаптарын сақтамаудың </a:t>
            </a:r>
            <a:r>
              <a:rPr lang="kk-KZ" dirty="0" smtClean="0"/>
              <a:t>ықтимал </a:t>
            </a:r>
            <a:r>
              <a:rPr lang="kk-KZ" dirty="0"/>
              <a:t>салдары;</a:t>
            </a:r>
          </a:p>
          <a:p>
            <a:r>
              <a:rPr lang="kk-KZ" dirty="0" smtClean="0"/>
              <a:t>Персонал қандай </a:t>
            </a:r>
            <a:r>
              <a:rPr lang="kk-KZ" dirty="0"/>
              <a:t>да бір күдік туралы кімге және қалай хабарлай </a:t>
            </a:r>
            <a:r>
              <a:rPr lang="kk-KZ" dirty="0" smtClean="0"/>
              <a:t>алады;</a:t>
            </a:r>
            <a:endParaRPr lang="kk-KZ" dirty="0"/>
          </a:p>
          <a:p>
            <a:r>
              <a:rPr lang="en-US" dirty="0" smtClean="0"/>
              <a:t> </a:t>
            </a:r>
            <a:r>
              <a:rPr lang="kk-KZ" dirty="0" smtClean="0"/>
              <a:t>қолда </a:t>
            </a:r>
            <a:r>
              <a:rPr lang="kk-KZ" dirty="0"/>
              <a:t>бар оқыту және ресурстар туралы ақпарат</a:t>
            </a:r>
            <a:r>
              <a:rPr lang="kk-KZ" dirty="0" smtClean="0"/>
              <a:t>.</a:t>
            </a:r>
            <a:endParaRPr lang="kk-KZ" dirty="0"/>
          </a:p>
        </p:txBody>
      </p:sp>
    </p:spTree>
    <p:extLst>
      <p:ext uri="{BB962C8B-B14F-4D97-AF65-F5344CB8AC3E}">
        <p14:creationId xmlns:p14="http://schemas.microsoft.com/office/powerpoint/2010/main" val="54579600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6144" y="88118"/>
            <a:ext cx="10935855" cy="1220918"/>
          </a:xfrm>
          <a:effectLst/>
        </p:spPr>
        <p:txBody>
          <a:bodyPr vert="horz" lIns="91440" tIns="45720" rIns="91440" bIns="45720" rtlCol="0" anchor="ctr">
            <a:normAutofit/>
          </a:bodyPr>
          <a:lstStyle/>
          <a:p>
            <a:r>
              <a:rPr lang="kk-KZ" b="1" dirty="0">
                <a:solidFill>
                  <a:srgbClr val="4472C4">
                    <a:lumMod val="50000"/>
                  </a:srgbClr>
                </a:solidFill>
              </a:rPr>
              <a:t>ҚОЛДАУ. Ақпараттандыру және оқыту</a:t>
            </a:r>
          </a:p>
        </p:txBody>
      </p:sp>
      <p:sp>
        <p:nvSpPr>
          <p:cNvPr id="3" name="Content Placeholder 2"/>
          <p:cNvSpPr>
            <a:spLocks noGrp="1"/>
          </p:cNvSpPr>
          <p:nvPr>
            <p:ph idx="1"/>
          </p:nvPr>
        </p:nvSpPr>
        <p:spPr>
          <a:xfrm>
            <a:off x="1939636" y="1309036"/>
            <a:ext cx="9986066" cy="5304200"/>
          </a:xfrm>
        </p:spPr>
        <p:txBody>
          <a:bodyPr>
            <a:normAutofit/>
          </a:bodyPr>
          <a:lstStyle/>
          <a:p>
            <a:pPr marL="0" indent="0">
              <a:buNone/>
            </a:pPr>
            <a:r>
              <a:rPr lang="kk-KZ" b="1" dirty="0" smtClean="0"/>
              <a:t>Тәуекел </a:t>
            </a:r>
            <a:r>
              <a:rPr lang="kk-KZ" b="1" dirty="0"/>
              <a:t>деңгейі төменнен жоғары барлық лауазымдар </a:t>
            </a:r>
            <a:r>
              <a:rPr lang="kk-KZ" dirty="0"/>
              <a:t>үшін, сондай-ақ </a:t>
            </a:r>
            <a:r>
              <a:rPr lang="kk-KZ" b="1" dirty="0"/>
              <a:t>сыбайлас жемқорлыққа қарсы іс-қимыл жөніндегі </a:t>
            </a:r>
            <a:r>
              <a:rPr lang="kk-KZ" b="1" dirty="0" smtClean="0"/>
              <a:t>маман(дар</a:t>
            </a:r>
            <a:r>
              <a:rPr lang="kk-KZ" b="1" dirty="0"/>
              <a:t>) үшін </a:t>
            </a:r>
            <a:r>
              <a:rPr lang="kk-KZ" dirty="0"/>
              <a:t>ұйым мыналарды көздейтін рәсімдерді жүзеге асырады:</a:t>
            </a:r>
          </a:p>
          <a:p>
            <a:r>
              <a:rPr lang="kk-KZ" dirty="0" smtClean="0"/>
              <a:t>жұмысқа </a:t>
            </a:r>
            <a:r>
              <a:rPr lang="kk-KZ" dirty="0"/>
              <a:t>қабылдау, ауыстыру немесе жоғарылату </a:t>
            </a:r>
            <a:r>
              <a:rPr lang="kk-KZ" dirty="0" smtClean="0"/>
              <a:t>негізділігін </a:t>
            </a:r>
            <a:r>
              <a:rPr lang="kk-KZ" dirty="0"/>
              <a:t>қамтамасыз ету үшін және олардың сыбайлас жемқорлыққа қарсы саясат пен оның талаптарын сақтауын қамтамасыз ету үшін тиісті тексеру </a:t>
            </a:r>
            <a:r>
              <a:rPr lang="kk-KZ" dirty="0" smtClean="0"/>
              <a:t>жүргізу;</a:t>
            </a:r>
            <a:endParaRPr lang="kk-KZ" dirty="0"/>
          </a:p>
          <a:p>
            <a:r>
              <a:rPr lang="kk-KZ" dirty="0" smtClean="0"/>
              <a:t>осындай </a:t>
            </a:r>
            <a:r>
              <a:rPr lang="kk-KZ" dirty="0"/>
              <a:t>персонал, жоғары басшылық </a:t>
            </a:r>
            <a:r>
              <a:rPr lang="kk-KZ" dirty="0" smtClean="0"/>
              <a:t>сыбайлас </a:t>
            </a:r>
            <a:r>
              <a:rPr lang="kk-KZ" dirty="0"/>
              <a:t>жемқорлыққа қарсы саясатқа сәйкестігін растайтын  </a:t>
            </a:r>
            <a:r>
              <a:rPr lang="kk-KZ" dirty="0" smtClean="0"/>
              <a:t>декларацияны </a:t>
            </a:r>
            <a:r>
              <a:rPr lang="kk-KZ" dirty="0"/>
              <a:t>белгілі бір </a:t>
            </a:r>
            <a:r>
              <a:rPr lang="kk-KZ" dirty="0" smtClean="0"/>
              <a:t>мерзімдерде толтырады</a:t>
            </a:r>
            <a:r>
              <a:rPr lang="kk-KZ" dirty="0"/>
              <a:t>.</a:t>
            </a:r>
          </a:p>
        </p:txBody>
      </p:sp>
    </p:spTree>
    <p:extLst>
      <p:ext uri="{BB962C8B-B14F-4D97-AF65-F5344CB8AC3E}">
        <p14:creationId xmlns:p14="http://schemas.microsoft.com/office/powerpoint/2010/main" val="260117308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0872" y="88118"/>
            <a:ext cx="10751127" cy="974064"/>
          </a:xfrm>
        </p:spPr>
        <p:txBody>
          <a:bodyPr>
            <a:normAutofit/>
          </a:bodyPr>
          <a:lstStyle/>
          <a:p>
            <a:r>
              <a:rPr lang="kk-KZ" sz="4400" b="1" dirty="0">
                <a:solidFill>
                  <a:srgbClr val="4472C4">
                    <a:lumMod val="50000"/>
                  </a:srgbClr>
                </a:solidFill>
              </a:rPr>
              <a:t>ҚОЛДАУ. Байланыс (ақпарат алмасу</a:t>
            </a:r>
            <a:r>
              <a:rPr lang="kk-KZ" sz="4400" b="1" dirty="0" smtClean="0">
                <a:solidFill>
                  <a:srgbClr val="4472C4">
                    <a:lumMod val="50000"/>
                  </a:srgbClr>
                </a:solidFill>
              </a:rPr>
              <a:t>)</a:t>
            </a:r>
            <a:endParaRPr lang="kk-KZ" b="1" dirty="0"/>
          </a:p>
        </p:txBody>
      </p:sp>
      <p:sp>
        <p:nvSpPr>
          <p:cNvPr id="3" name="Content Placeholder 2"/>
          <p:cNvSpPr>
            <a:spLocks noGrp="1"/>
          </p:cNvSpPr>
          <p:nvPr>
            <p:ph idx="1"/>
          </p:nvPr>
        </p:nvSpPr>
        <p:spPr>
          <a:xfrm>
            <a:off x="1607127" y="923636"/>
            <a:ext cx="10383230" cy="5934364"/>
          </a:xfrm>
        </p:spPr>
        <p:txBody>
          <a:bodyPr>
            <a:normAutofit/>
          </a:bodyPr>
          <a:lstStyle/>
          <a:p>
            <a:pPr marL="0" indent="0">
              <a:buNone/>
            </a:pPr>
            <a:r>
              <a:rPr lang="kk-KZ" dirty="0" smtClean="0"/>
              <a:t>Ұйым сыбайлас жемқорлыққа </a:t>
            </a:r>
            <a:r>
              <a:rPr lang="kk-KZ" dirty="0"/>
              <a:t>қарсы басқару жүйесіне қатысты ішкі және сыртқы байланыс процедураларын анықтайды, оның ішінде:</a:t>
            </a:r>
          </a:p>
          <a:p>
            <a:r>
              <a:rPr lang="kk-KZ" dirty="0" smtClean="0"/>
              <a:t>қандай </a:t>
            </a:r>
            <a:r>
              <a:rPr lang="kk-KZ" dirty="0"/>
              <a:t>ақпарат </a:t>
            </a:r>
            <a:r>
              <a:rPr lang="kk-KZ" dirty="0" smtClean="0"/>
              <a:t>жіберілетінін</a:t>
            </a:r>
            <a:r>
              <a:rPr lang="kk-KZ" dirty="0"/>
              <a:t>;</a:t>
            </a:r>
          </a:p>
          <a:p>
            <a:r>
              <a:rPr lang="kk-KZ" dirty="0" smtClean="0"/>
              <a:t>ақпарат </a:t>
            </a:r>
            <a:r>
              <a:rPr lang="kk-KZ" dirty="0"/>
              <a:t>қашан жіберілетінін;</a:t>
            </a:r>
          </a:p>
          <a:p>
            <a:r>
              <a:rPr lang="kk-KZ" dirty="0" smtClean="0"/>
              <a:t>ақпарат </a:t>
            </a:r>
            <a:r>
              <a:rPr lang="kk-KZ" dirty="0"/>
              <a:t>кімге жіберілетінін;</a:t>
            </a:r>
          </a:p>
          <a:p>
            <a:r>
              <a:rPr lang="kk-KZ" dirty="0" smtClean="0"/>
              <a:t>оның </a:t>
            </a:r>
            <a:r>
              <a:rPr lang="kk-KZ" dirty="0"/>
              <a:t>қалай </a:t>
            </a:r>
            <a:r>
              <a:rPr lang="kk-KZ" dirty="0" smtClean="0"/>
              <a:t>жіберілетінін</a:t>
            </a:r>
            <a:r>
              <a:rPr lang="kk-KZ" dirty="0"/>
              <a:t>;</a:t>
            </a:r>
          </a:p>
          <a:p>
            <a:r>
              <a:rPr lang="kk-KZ" dirty="0" smtClean="0"/>
              <a:t>ақпаратты </a:t>
            </a:r>
            <a:r>
              <a:rPr lang="kk-KZ" dirty="0"/>
              <a:t>кім </a:t>
            </a:r>
            <a:r>
              <a:rPr lang="kk-KZ" dirty="0" smtClean="0"/>
              <a:t>жібереді</a:t>
            </a:r>
            <a:r>
              <a:rPr lang="kk-KZ" dirty="0"/>
              <a:t>;</a:t>
            </a:r>
          </a:p>
          <a:p>
            <a:r>
              <a:rPr lang="kk-KZ" dirty="0" smtClean="0"/>
              <a:t>ол жіберілетін </a:t>
            </a:r>
            <a:r>
              <a:rPr lang="kk-KZ" dirty="0"/>
              <a:t>тілдер</a:t>
            </a:r>
            <a:r>
              <a:rPr lang="kk-KZ" dirty="0" smtClean="0"/>
              <a:t>.</a:t>
            </a:r>
          </a:p>
          <a:p>
            <a:pPr marL="0" indent="0">
              <a:buNone/>
            </a:pPr>
            <a:r>
              <a:rPr lang="kk-KZ" dirty="0" smtClean="0"/>
              <a:t>Сыбайлас жемқорлыққа қарсы саясат ұйымның барлық персоналына, сондай-ақ іскер серіктестерге қолжетімді болуы кере. Сыбайлас жемқорлық тәуекелінің төменгі деңгейден жоғары персонал мен іскер серіктестерге тікелей хабарлануы тиіс.</a:t>
            </a:r>
            <a:endParaRPr lang="kk-KZ" dirty="0"/>
          </a:p>
        </p:txBody>
      </p:sp>
    </p:spTree>
    <p:extLst>
      <p:ext uri="{BB962C8B-B14F-4D97-AF65-F5344CB8AC3E}">
        <p14:creationId xmlns:p14="http://schemas.microsoft.com/office/powerpoint/2010/main" val="150752572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8118"/>
            <a:ext cx="12192000" cy="1220918"/>
          </a:xfrm>
        </p:spPr>
        <p:txBody>
          <a:bodyPr>
            <a:normAutofit fontScale="90000"/>
          </a:bodyPr>
          <a:lstStyle/>
          <a:p>
            <a:r>
              <a:rPr lang="kk-KZ" sz="4900" b="1" dirty="0">
                <a:solidFill>
                  <a:srgbClr val="4472C4">
                    <a:lumMod val="50000"/>
                  </a:srgbClr>
                </a:solidFill>
              </a:rPr>
              <a:t>ҚОЛДАУ. Құжатталған ақпарат</a:t>
            </a:r>
            <a:r>
              <a:rPr lang="kk-KZ" dirty="0"/>
              <a:t/>
            </a:r>
            <a:br>
              <a:rPr lang="kk-KZ" dirty="0"/>
            </a:br>
            <a:endParaRPr lang="kk-KZ" b="1" dirty="0"/>
          </a:p>
        </p:txBody>
      </p:sp>
      <p:sp>
        <p:nvSpPr>
          <p:cNvPr id="3" name="Content Placeholder 2"/>
          <p:cNvSpPr>
            <a:spLocks noGrp="1"/>
          </p:cNvSpPr>
          <p:nvPr>
            <p:ph idx="1"/>
          </p:nvPr>
        </p:nvSpPr>
        <p:spPr>
          <a:xfrm>
            <a:off x="1884217" y="923636"/>
            <a:ext cx="10106139" cy="5532582"/>
          </a:xfrm>
        </p:spPr>
        <p:txBody>
          <a:bodyPr>
            <a:normAutofit/>
          </a:bodyPr>
          <a:lstStyle/>
          <a:p>
            <a:pPr marL="0" indent="0">
              <a:buNone/>
            </a:pPr>
            <a:r>
              <a:rPr lang="kk-KZ" dirty="0" smtClean="0"/>
              <a:t>Ұйымның </a:t>
            </a:r>
            <a:r>
              <a:rPr lang="kk-KZ" dirty="0"/>
              <a:t>сыбайлас жемқорлыққа қарсы басқару </a:t>
            </a:r>
            <a:r>
              <a:rPr lang="kk-KZ" dirty="0" smtClean="0"/>
              <a:t>жүйесі шеңберінде келесідей құжатталған ақпарат болуы керек:</a:t>
            </a:r>
            <a:endParaRPr lang="kk-KZ" dirty="0"/>
          </a:p>
          <a:p>
            <a:r>
              <a:rPr lang="kk-KZ" dirty="0" smtClean="0"/>
              <a:t>осы </a:t>
            </a:r>
            <a:r>
              <a:rPr lang="kk-KZ" dirty="0"/>
              <a:t>стандартта талап етілетін құжатталған ақпарат;</a:t>
            </a:r>
          </a:p>
          <a:p>
            <a:r>
              <a:rPr lang="kk-KZ" dirty="0" smtClean="0"/>
              <a:t>ұйым </a:t>
            </a:r>
            <a:r>
              <a:rPr lang="kk-KZ" dirty="0"/>
              <a:t>сыбайлас жемқорлыққа қарсы басқару жүйесінің тиімділігін қамтамасыз ету үшін қажет деп анықтаған құжатталған ақпарат.</a:t>
            </a:r>
          </a:p>
        </p:txBody>
      </p:sp>
    </p:spTree>
    <p:extLst>
      <p:ext uri="{BB962C8B-B14F-4D97-AF65-F5344CB8AC3E}">
        <p14:creationId xmlns:p14="http://schemas.microsoft.com/office/powerpoint/2010/main" val="374374837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7672" y="247259"/>
            <a:ext cx="10954327" cy="1036596"/>
          </a:xfrm>
        </p:spPr>
        <p:txBody>
          <a:bodyPr>
            <a:normAutofit fontScale="90000"/>
          </a:bodyPr>
          <a:lstStyle/>
          <a:p>
            <a:r>
              <a:rPr lang="kk-KZ" sz="4900" b="1" dirty="0">
                <a:solidFill>
                  <a:srgbClr val="4472C4">
                    <a:lumMod val="50000"/>
                  </a:srgbClr>
                </a:solidFill>
              </a:rPr>
              <a:t>ҚЫЗМЕТ БАРЫСЫ. Қызметті жоспарлау және </a:t>
            </a:r>
            <a:r>
              <a:rPr lang="kk-KZ" sz="4900" b="1" dirty="0" smtClean="0">
                <a:solidFill>
                  <a:srgbClr val="4472C4">
                    <a:lumMod val="50000"/>
                  </a:srgbClr>
                </a:solidFill>
              </a:rPr>
              <a:t>басқару</a:t>
            </a:r>
            <a:endParaRPr lang="kk-KZ" b="1" dirty="0"/>
          </a:p>
        </p:txBody>
      </p:sp>
      <p:sp>
        <p:nvSpPr>
          <p:cNvPr id="3" name="Content Placeholder 2"/>
          <p:cNvSpPr>
            <a:spLocks noGrp="1"/>
          </p:cNvSpPr>
          <p:nvPr>
            <p:ph idx="1"/>
          </p:nvPr>
        </p:nvSpPr>
        <p:spPr>
          <a:xfrm>
            <a:off x="1394691" y="1450109"/>
            <a:ext cx="10595666" cy="5190836"/>
          </a:xfrm>
        </p:spPr>
        <p:txBody>
          <a:bodyPr>
            <a:normAutofit/>
          </a:bodyPr>
          <a:lstStyle/>
          <a:p>
            <a:pPr marL="0" indent="0">
              <a:buNone/>
            </a:pPr>
            <a:r>
              <a:rPr lang="kk-KZ" dirty="0" smtClean="0"/>
              <a:t>Ұйым </a:t>
            </a:r>
            <a:r>
              <a:rPr lang="kk-KZ" dirty="0"/>
              <a:t>сыбайлас жемқорлыққа қарсы менеджмент </a:t>
            </a:r>
            <a:r>
              <a:rPr lang="kk-KZ" dirty="0" smtClean="0"/>
              <a:t>жүйесін талап ететін  </a:t>
            </a:r>
            <a:r>
              <a:rPr lang="kk-KZ" dirty="0"/>
              <a:t>процестерді жоспарлауға, енгізуге, талдауға және </a:t>
            </a:r>
            <a:r>
              <a:rPr lang="kk-KZ" dirty="0" smtClean="0"/>
              <a:t>басқару мақсатында келесілерді орындайды:</a:t>
            </a:r>
            <a:endParaRPr lang="kk-KZ" dirty="0"/>
          </a:p>
          <a:p>
            <a:r>
              <a:rPr lang="kk-KZ" dirty="0" smtClean="0"/>
              <a:t>процестердің </a:t>
            </a:r>
            <a:r>
              <a:rPr lang="kk-KZ" dirty="0"/>
              <a:t>критерийлерін белгілеу;</a:t>
            </a:r>
          </a:p>
          <a:p>
            <a:r>
              <a:rPr lang="kk-KZ" dirty="0" smtClean="0"/>
              <a:t>критерийлерге </a:t>
            </a:r>
            <a:r>
              <a:rPr lang="kk-KZ" dirty="0"/>
              <a:t>сәйкес процесті бақылауды жүзеге асыру;</a:t>
            </a:r>
          </a:p>
          <a:p>
            <a:r>
              <a:rPr lang="kk-KZ" dirty="0" smtClean="0"/>
              <a:t>процестердің </a:t>
            </a:r>
            <a:r>
              <a:rPr lang="kk-KZ" dirty="0"/>
              <a:t>жоспарланғандай орындалғанына сенімділікті қамтамасыз ету үшін қажетті көлемде құжатталған ақпаратты сақтау.</a:t>
            </a:r>
          </a:p>
          <a:p>
            <a:pPr marL="0" indent="0">
              <a:buNone/>
            </a:pPr>
            <a:r>
              <a:rPr lang="kk-KZ" b="1" dirty="0"/>
              <a:t>Бұл процестер төменде көрсетілген арнайы бақылау шараларын қамтуы тиіс</a:t>
            </a:r>
            <a:r>
              <a:rPr lang="kk-KZ" dirty="0"/>
              <a:t>.</a:t>
            </a:r>
          </a:p>
        </p:txBody>
      </p:sp>
    </p:spTree>
    <p:extLst>
      <p:ext uri="{BB962C8B-B14F-4D97-AF65-F5344CB8AC3E}">
        <p14:creationId xmlns:p14="http://schemas.microsoft.com/office/powerpoint/2010/main" val="364146917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2326" y="88118"/>
            <a:ext cx="10889673" cy="835518"/>
          </a:xfrm>
        </p:spPr>
        <p:txBody>
          <a:bodyPr>
            <a:normAutofit/>
          </a:bodyPr>
          <a:lstStyle/>
          <a:p>
            <a:r>
              <a:rPr lang="kk-KZ" sz="4400" b="1" dirty="0">
                <a:solidFill>
                  <a:srgbClr val="4472C4">
                    <a:lumMod val="50000"/>
                  </a:srgbClr>
                </a:solidFill>
              </a:rPr>
              <a:t>ҚЫЗМЕТ БАРЫСЫ. Кешенді сараптама</a:t>
            </a:r>
          </a:p>
        </p:txBody>
      </p:sp>
      <p:sp>
        <p:nvSpPr>
          <p:cNvPr id="3" name="Content Placeholder 2"/>
          <p:cNvSpPr>
            <a:spLocks noGrp="1"/>
          </p:cNvSpPr>
          <p:nvPr>
            <p:ph idx="1"/>
          </p:nvPr>
        </p:nvSpPr>
        <p:spPr>
          <a:xfrm>
            <a:off x="1302327" y="923635"/>
            <a:ext cx="10688030" cy="5745019"/>
          </a:xfrm>
        </p:spPr>
        <p:txBody>
          <a:bodyPr>
            <a:normAutofit/>
          </a:bodyPr>
          <a:lstStyle/>
          <a:p>
            <a:pPr marL="0" indent="0">
              <a:buNone/>
            </a:pPr>
            <a:r>
              <a:rPr lang="kk-KZ" dirty="0" smtClean="0"/>
              <a:t>Сыбайлас жемқорлық тәуекел деңгейі </a:t>
            </a:r>
            <a:r>
              <a:rPr lang="kk-KZ" dirty="0"/>
              <a:t>төменнен жоғары деп анықтаған келесілерге қатысты </a:t>
            </a:r>
            <a:r>
              <a:rPr lang="kk-KZ" dirty="0" smtClean="0"/>
              <a:t>тәуекелінің </a:t>
            </a:r>
            <a:r>
              <a:rPr lang="kk-KZ" dirty="0"/>
              <a:t>сипаты мен деңгейін кешенді бағалауы </a:t>
            </a:r>
            <a:r>
              <a:rPr lang="kk-KZ" dirty="0" smtClean="0"/>
              <a:t>тиіс:</a:t>
            </a:r>
            <a:endParaRPr lang="kk-KZ" dirty="0"/>
          </a:p>
          <a:p>
            <a:r>
              <a:rPr lang="kk-KZ" dirty="0" smtClean="0"/>
              <a:t>операциялардың</a:t>
            </a:r>
            <a:r>
              <a:rPr lang="kk-KZ" dirty="0"/>
              <a:t>, жобалардың немесе </a:t>
            </a:r>
            <a:r>
              <a:rPr lang="kk-KZ" dirty="0" smtClean="0"/>
              <a:t>қызметтердің кейбір санаттары;</a:t>
            </a:r>
            <a:endParaRPr lang="kk-KZ" dirty="0"/>
          </a:p>
          <a:p>
            <a:r>
              <a:rPr lang="kk-KZ" dirty="0" smtClean="0"/>
              <a:t>іскерлік серіктестермен </a:t>
            </a:r>
            <a:r>
              <a:rPr lang="kk-KZ" dirty="0"/>
              <a:t>жоспарланған немесе бар қарым-қатынастар; немесе</a:t>
            </a:r>
          </a:p>
          <a:p>
            <a:r>
              <a:rPr lang="kk-KZ" dirty="0" smtClean="0"/>
              <a:t>белгілі </a:t>
            </a:r>
            <a:r>
              <a:rPr lang="kk-KZ" dirty="0"/>
              <a:t>бір лауазымдарды атқаратын персоналдың ерекше санаттары</a:t>
            </a:r>
          </a:p>
          <a:p>
            <a:pPr marL="0" indent="0">
              <a:buNone/>
            </a:pPr>
            <a:r>
              <a:rPr lang="kk-KZ" dirty="0" smtClean="0"/>
              <a:t>Кешенді </a:t>
            </a:r>
            <a:r>
              <a:rPr lang="kk-KZ" dirty="0"/>
              <a:t>тексеру </a:t>
            </a:r>
            <a:r>
              <a:rPr lang="kk-KZ" dirty="0" smtClean="0"/>
              <a:t>нәтижелері транзакцияларды</a:t>
            </a:r>
            <a:r>
              <a:rPr lang="kk-KZ" dirty="0"/>
              <a:t>, жобаларды немесе іскер серіктестермен немесе қызметкерлермен </a:t>
            </a:r>
            <a:r>
              <a:rPr lang="kk-KZ" dirty="0" smtClean="0"/>
              <a:t>қарым-қатынастарды </a:t>
            </a:r>
            <a:r>
              <a:rPr lang="kk-KZ" b="1" dirty="0" smtClean="0"/>
              <a:t>жалғастыру, </a:t>
            </a:r>
            <a:r>
              <a:rPr lang="kk-KZ" b="1" dirty="0"/>
              <a:t>тоқтата тұру, тоқтату немесе қайта қарастыру туралы шешім қабылдау үшін ақпарат береді</a:t>
            </a:r>
            <a:r>
              <a:rPr lang="kk-KZ" dirty="0" smtClean="0"/>
              <a:t>.</a:t>
            </a:r>
          </a:p>
        </p:txBody>
      </p:sp>
    </p:spTree>
    <p:extLst>
      <p:ext uri="{BB962C8B-B14F-4D97-AF65-F5344CB8AC3E}">
        <p14:creationId xmlns:p14="http://schemas.microsoft.com/office/powerpoint/2010/main" val="9505426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64655"/>
            <a:ext cx="10940143" cy="577603"/>
          </a:xfrm>
        </p:spPr>
        <p:txBody>
          <a:bodyPr>
            <a:noAutofit/>
          </a:bodyPr>
          <a:lstStyle/>
          <a:p>
            <a:r>
              <a:rPr lang="en-US" sz="3600" b="1" dirty="0">
                <a:solidFill>
                  <a:srgbClr val="4472C4">
                    <a:lumMod val="50000"/>
                  </a:srgbClr>
                </a:solidFill>
              </a:rPr>
              <a:t>C</a:t>
            </a:r>
            <a:r>
              <a:rPr lang="ru-RU" sz="3600" b="1" dirty="0" err="1">
                <a:solidFill>
                  <a:srgbClr val="4472C4">
                    <a:lumMod val="50000"/>
                  </a:srgbClr>
                </a:solidFill>
              </a:rPr>
              <a:t>ыбайлас</a:t>
            </a:r>
            <a:r>
              <a:rPr lang="ru-RU" sz="3600" b="1" dirty="0">
                <a:solidFill>
                  <a:srgbClr val="4472C4">
                    <a:lumMod val="50000"/>
                  </a:srgbClr>
                </a:solidFill>
              </a:rPr>
              <a:t> </a:t>
            </a:r>
            <a:r>
              <a:rPr lang="ru-RU" sz="3600" b="1" dirty="0" err="1">
                <a:solidFill>
                  <a:srgbClr val="4472C4">
                    <a:lumMod val="50000"/>
                  </a:srgbClr>
                </a:solidFill>
              </a:rPr>
              <a:t>жемқорлық</a:t>
            </a:r>
            <a:r>
              <a:rPr lang="ru-RU" sz="3600" b="1" dirty="0">
                <a:solidFill>
                  <a:srgbClr val="4472C4">
                    <a:lumMod val="50000"/>
                  </a:srgbClr>
                </a:solidFill>
              </a:rPr>
              <a:t> </a:t>
            </a:r>
            <a:r>
              <a:rPr lang="ru-RU" sz="3600" b="1" dirty="0" err="1">
                <a:solidFill>
                  <a:srgbClr val="4472C4">
                    <a:lumMod val="50000"/>
                  </a:srgbClr>
                </a:solidFill>
              </a:rPr>
              <a:t>деген</a:t>
            </a:r>
            <a:r>
              <a:rPr lang="ru-RU" sz="3600" b="1" dirty="0">
                <a:solidFill>
                  <a:srgbClr val="4472C4">
                    <a:lumMod val="50000"/>
                  </a:srgbClr>
                </a:solidFill>
              </a:rPr>
              <a:t> не</a:t>
            </a:r>
          </a:p>
        </p:txBody>
      </p:sp>
      <p:sp>
        <p:nvSpPr>
          <p:cNvPr id="3" name="Content Placeholder 2"/>
          <p:cNvSpPr>
            <a:spLocks noGrp="1"/>
          </p:cNvSpPr>
          <p:nvPr>
            <p:ph idx="1"/>
          </p:nvPr>
        </p:nvSpPr>
        <p:spPr>
          <a:xfrm>
            <a:off x="1662545" y="642258"/>
            <a:ext cx="10115798" cy="6215742"/>
          </a:xfrm>
        </p:spPr>
        <p:txBody>
          <a:bodyPr>
            <a:normAutofit/>
          </a:bodyPr>
          <a:lstStyle/>
          <a:p>
            <a:pPr marL="0" indent="0" fontAlgn="base">
              <a:buNone/>
            </a:pPr>
            <a:r>
              <a:rPr lang="ru-RU" b="1" dirty="0" err="1"/>
              <a:t>Сыбайлас</a:t>
            </a:r>
            <a:r>
              <a:rPr lang="ru-RU" b="1" dirty="0"/>
              <a:t> </a:t>
            </a:r>
            <a:r>
              <a:rPr lang="ru-RU" b="1" dirty="0" err="1"/>
              <a:t>жемқорлыққа</a:t>
            </a:r>
            <a:r>
              <a:rPr lang="ru-RU" b="1" dirty="0"/>
              <a:t> </a:t>
            </a:r>
            <a:r>
              <a:rPr lang="ru-RU" b="1" dirty="0" err="1"/>
              <a:t>қарсы</a:t>
            </a:r>
            <a:r>
              <a:rPr lang="ru-RU" b="1" dirty="0"/>
              <a:t> </a:t>
            </a:r>
            <a:r>
              <a:rPr lang="ru-RU" b="1" dirty="0" err="1"/>
              <a:t>іс-қимыл</a:t>
            </a:r>
            <a:r>
              <a:rPr lang="ru-RU" b="1" dirty="0"/>
              <a:t> </a:t>
            </a:r>
            <a:r>
              <a:rPr lang="ru-RU" b="1" dirty="0" err="1"/>
              <a:t>туралы</a:t>
            </a:r>
            <a:r>
              <a:rPr lang="ru-RU" b="1" dirty="0"/>
              <a:t>  </a:t>
            </a:r>
            <a:r>
              <a:rPr lang="ru-RU" b="1" dirty="0" err="1"/>
              <a:t>Қазақстан</a:t>
            </a:r>
            <a:r>
              <a:rPr lang="ru-RU" b="1" dirty="0"/>
              <a:t> </a:t>
            </a:r>
            <a:r>
              <a:rPr lang="kk-KZ" b="1" dirty="0" smtClean="0"/>
              <a:t>Республикасының</a:t>
            </a:r>
            <a:r>
              <a:rPr lang="ru-RU" b="1" dirty="0" smtClean="0"/>
              <a:t> </a:t>
            </a:r>
            <a:r>
              <a:rPr lang="ru-RU" b="1" dirty="0" err="1" smtClean="0"/>
              <a:t>Заңы</a:t>
            </a:r>
            <a:r>
              <a:rPr lang="ru-RU" b="1" dirty="0" smtClean="0"/>
              <a:t> </a:t>
            </a:r>
            <a:r>
              <a:rPr lang="ru-RU" b="1" dirty="0" err="1" smtClean="0"/>
              <a:t>бойынша</a:t>
            </a:r>
            <a:r>
              <a:rPr lang="ru-RU" b="1" dirty="0" smtClean="0"/>
              <a:t>:</a:t>
            </a:r>
          </a:p>
          <a:p>
            <a:pPr fontAlgn="base"/>
            <a:r>
              <a:rPr lang="ru-RU" b="1" dirty="0" err="1" smtClean="0"/>
              <a:t>Сыбайлас</a:t>
            </a:r>
            <a:r>
              <a:rPr lang="ru-RU" b="1" dirty="0" smtClean="0"/>
              <a:t> </a:t>
            </a:r>
            <a:r>
              <a:rPr lang="ru-RU" b="1" dirty="0" err="1" smtClean="0"/>
              <a:t>жемқорлық</a:t>
            </a:r>
            <a:r>
              <a:rPr lang="ru-RU" b="1" dirty="0" smtClean="0"/>
              <a:t> </a:t>
            </a:r>
            <a:r>
              <a:rPr lang="ru-RU" dirty="0" smtClean="0"/>
              <a:t>– </a:t>
            </a:r>
            <a:r>
              <a:rPr lang="ru-RU" u="sng" dirty="0" err="1" smtClean="0"/>
              <a:t>жауапты</a:t>
            </a:r>
            <a:r>
              <a:rPr lang="ru-RU" u="sng" dirty="0" smtClean="0"/>
              <a:t> </a:t>
            </a:r>
            <a:r>
              <a:rPr lang="ru-RU" u="sng" dirty="0" err="1" smtClean="0"/>
              <a:t>мемлекеттік</a:t>
            </a:r>
            <a:r>
              <a:rPr lang="ru-RU" u="sng" dirty="0" smtClean="0"/>
              <a:t> </a:t>
            </a:r>
            <a:r>
              <a:rPr lang="ru-RU" u="sng" dirty="0" err="1" smtClean="0"/>
              <a:t>лауазымды</a:t>
            </a:r>
            <a:r>
              <a:rPr lang="ru-RU" u="sng" dirty="0" smtClean="0"/>
              <a:t> </a:t>
            </a:r>
            <a:r>
              <a:rPr lang="ru-RU" u="sng" dirty="0" err="1" smtClean="0"/>
              <a:t>атқаратын</a:t>
            </a:r>
            <a:r>
              <a:rPr lang="ru-RU" u="sng" dirty="0" smtClean="0"/>
              <a:t> </a:t>
            </a:r>
            <a:r>
              <a:rPr lang="ru-RU" u="sng" dirty="0" err="1" smtClean="0"/>
              <a:t>адамдардың</a:t>
            </a:r>
            <a:r>
              <a:rPr lang="ru-RU" u="sng" dirty="0" smtClean="0"/>
              <a:t>, </a:t>
            </a:r>
            <a:r>
              <a:rPr lang="ru-RU" u="sng" dirty="0" err="1" smtClean="0"/>
              <a:t>мемлекетт</a:t>
            </a:r>
            <a:r>
              <a:rPr lang="en-US" u="sng" dirty="0" err="1" smtClean="0"/>
              <a:t>i</a:t>
            </a:r>
            <a:r>
              <a:rPr lang="ru-RU" u="sng" dirty="0" smtClean="0"/>
              <a:t>к </a:t>
            </a:r>
            <a:r>
              <a:rPr lang="ru-RU" u="sng" dirty="0" err="1" smtClean="0"/>
              <a:t>функцияларды</a:t>
            </a:r>
            <a:r>
              <a:rPr lang="ru-RU" u="sng" dirty="0" smtClean="0"/>
              <a:t> </a:t>
            </a:r>
            <a:r>
              <a:rPr lang="ru-RU" u="sng" dirty="0" err="1" smtClean="0"/>
              <a:t>орындауға</a:t>
            </a:r>
            <a:r>
              <a:rPr lang="ru-RU" u="sng" dirty="0" smtClean="0"/>
              <a:t> </a:t>
            </a:r>
            <a:r>
              <a:rPr lang="ru-RU" u="sng" dirty="0" err="1" smtClean="0"/>
              <a:t>уәкілеттік</a:t>
            </a:r>
            <a:r>
              <a:rPr lang="ru-RU" u="sng" dirty="0" smtClean="0"/>
              <a:t> </a:t>
            </a:r>
            <a:r>
              <a:rPr lang="ru-RU" u="sng" dirty="0" err="1" smtClean="0"/>
              <a:t>берілген</a:t>
            </a:r>
            <a:r>
              <a:rPr lang="ru-RU" u="sng" dirty="0" smtClean="0"/>
              <a:t> </a:t>
            </a:r>
            <a:r>
              <a:rPr lang="ru-RU" u="sng" dirty="0" err="1" smtClean="0"/>
              <a:t>адамдардың</a:t>
            </a:r>
            <a:r>
              <a:rPr lang="ru-RU" u="sng" dirty="0" smtClean="0"/>
              <a:t>, </a:t>
            </a:r>
            <a:r>
              <a:rPr lang="ru-RU" b="1" u="sng" dirty="0" err="1" smtClean="0"/>
              <a:t>мемлекеттік</a:t>
            </a:r>
            <a:r>
              <a:rPr lang="ru-RU" b="1" u="sng" dirty="0" smtClean="0"/>
              <a:t> </a:t>
            </a:r>
            <a:r>
              <a:rPr lang="ru-RU" b="1" u="sng" dirty="0" err="1" smtClean="0"/>
              <a:t>функцияларды</a:t>
            </a:r>
            <a:r>
              <a:rPr lang="ru-RU" b="1" u="sng" dirty="0" smtClean="0"/>
              <a:t> </a:t>
            </a:r>
            <a:r>
              <a:rPr lang="ru-RU" b="1" u="sng" dirty="0" err="1" smtClean="0"/>
              <a:t>орындауға</a:t>
            </a:r>
            <a:r>
              <a:rPr lang="ru-RU" b="1" u="sng" dirty="0" smtClean="0"/>
              <a:t> </a:t>
            </a:r>
            <a:r>
              <a:rPr lang="ru-RU" b="1" u="sng" dirty="0" err="1" smtClean="0"/>
              <a:t>уәкілеттік</a:t>
            </a:r>
            <a:r>
              <a:rPr lang="ru-RU" b="1" u="sng" dirty="0" smtClean="0"/>
              <a:t> </a:t>
            </a:r>
            <a:r>
              <a:rPr lang="ru-RU" b="1" u="sng" dirty="0" err="1" smtClean="0"/>
              <a:t>берілген</a:t>
            </a:r>
            <a:r>
              <a:rPr lang="ru-RU" b="1" u="sng" dirty="0" smtClean="0"/>
              <a:t> </a:t>
            </a:r>
            <a:r>
              <a:rPr lang="ru-RU" b="1" u="sng" dirty="0" err="1" smtClean="0"/>
              <a:t>адамдарға</a:t>
            </a:r>
            <a:r>
              <a:rPr lang="ru-RU" b="1" u="sng" dirty="0" smtClean="0"/>
              <a:t> </a:t>
            </a:r>
            <a:r>
              <a:rPr lang="ru-RU" b="1" u="sng" dirty="0" err="1" smtClean="0"/>
              <a:t>теңест</a:t>
            </a:r>
            <a:r>
              <a:rPr lang="en-US" b="1" u="sng" dirty="0" err="1" smtClean="0"/>
              <a:t>i</a:t>
            </a:r>
            <a:r>
              <a:rPr lang="ru-RU" b="1" u="sng" dirty="0" smtClean="0"/>
              <a:t>р</a:t>
            </a:r>
            <a:r>
              <a:rPr lang="en-US" b="1" u="sng" dirty="0" err="1" smtClean="0"/>
              <a:t>i</a:t>
            </a:r>
            <a:r>
              <a:rPr lang="ru-RU" b="1" u="sng" dirty="0" err="1" smtClean="0"/>
              <a:t>лген</a:t>
            </a:r>
            <a:r>
              <a:rPr lang="ru-RU" b="1" u="sng" dirty="0" smtClean="0"/>
              <a:t> </a:t>
            </a:r>
            <a:r>
              <a:rPr lang="ru-RU" b="1" u="sng" dirty="0" err="1" smtClean="0"/>
              <a:t>адамдардың</a:t>
            </a:r>
            <a:r>
              <a:rPr lang="ru-RU" u="sng" dirty="0" smtClean="0"/>
              <a:t>, </a:t>
            </a:r>
            <a:r>
              <a:rPr lang="ru-RU" u="sng" dirty="0" err="1" smtClean="0"/>
              <a:t>лауазымды</a:t>
            </a:r>
            <a:r>
              <a:rPr lang="ru-RU" u="sng" dirty="0" smtClean="0"/>
              <a:t> </a:t>
            </a:r>
            <a:r>
              <a:rPr lang="ru-RU" u="sng" dirty="0" err="1" smtClean="0"/>
              <a:t>адамдардың</a:t>
            </a:r>
            <a:r>
              <a:rPr lang="ru-RU" u="sng" dirty="0" smtClean="0"/>
              <a:t> </a:t>
            </a:r>
            <a:r>
              <a:rPr lang="ru-RU" u="sng" dirty="0" err="1" smtClean="0"/>
              <a:t>өздерінің</a:t>
            </a:r>
            <a:r>
              <a:rPr lang="ru-RU" u="sng" dirty="0" smtClean="0"/>
              <a:t> </a:t>
            </a:r>
            <a:r>
              <a:rPr lang="ru-RU" u="sng" dirty="0" err="1" smtClean="0"/>
              <a:t>лауазымдық</a:t>
            </a:r>
            <a:r>
              <a:rPr lang="ru-RU" u="sng" dirty="0" smtClean="0"/>
              <a:t> (</a:t>
            </a:r>
            <a:r>
              <a:rPr lang="ru-RU" u="sng" dirty="0" err="1" smtClean="0"/>
              <a:t>қызметтік</a:t>
            </a:r>
            <a:r>
              <a:rPr lang="ru-RU" u="sng" dirty="0" smtClean="0"/>
              <a:t>) </a:t>
            </a:r>
            <a:r>
              <a:rPr lang="ru-RU" u="sng" dirty="0" err="1" smtClean="0"/>
              <a:t>өк</a:t>
            </a:r>
            <a:r>
              <a:rPr lang="en-US" u="sng" dirty="0" err="1" smtClean="0"/>
              <a:t>i</a:t>
            </a:r>
            <a:r>
              <a:rPr lang="ru-RU" u="sng" dirty="0" err="1" smtClean="0"/>
              <a:t>летт</a:t>
            </a:r>
            <a:r>
              <a:rPr lang="en-US" u="sng" dirty="0" err="1" smtClean="0"/>
              <a:t>i</a:t>
            </a:r>
            <a:r>
              <a:rPr lang="ru-RU" u="sng" dirty="0" err="1" smtClean="0"/>
              <a:t>ктерін</a:t>
            </a:r>
            <a:r>
              <a:rPr lang="ru-RU" u="sng" dirty="0" smtClean="0"/>
              <a:t> </a:t>
            </a:r>
            <a:r>
              <a:rPr lang="ru-RU" u="sng" dirty="0" err="1" smtClean="0"/>
              <a:t>және</a:t>
            </a:r>
            <a:r>
              <a:rPr lang="ru-RU" u="sng" dirty="0" smtClean="0"/>
              <a:t> </a:t>
            </a:r>
            <a:r>
              <a:rPr lang="ru-RU" u="sng" dirty="0" err="1" smtClean="0"/>
              <a:t>соған</a:t>
            </a:r>
            <a:r>
              <a:rPr lang="ru-RU" u="sng" dirty="0" smtClean="0"/>
              <a:t> </a:t>
            </a:r>
            <a:r>
              <a:rPr lang="ru-RU" u="sng" dirty="0" err="1" smtClean="0"/>
              <a:t>байланысты</a:t>
            </a:r>
            <a:r>
              <a:rPr lang="ru-RU" u="sng" dirty="0" smtClean="0"/>
              <a:t> </a:t>
            </a:r>
            <a:r>
              <a:rPr lang="ru-RU" u="sng" dirty="0" err="1" smtClean="0"/>
              <a:t>мүмк</a:t>
            </a:r>
            <a:r>
              <a:rPr lang="en-US" u="sng" dirty="0" err="1" smtClean="0"/>
              <a:t>i</a:t>
            </a:r>
            <a:r>
              <a:rPr lang="ru-RU" u="sng" dirty="0" err="1" smtClean="0"/>
              <a:t>нд</a:t>
            </a:r>
            <a:r>
              <a:rPr lang="en-US" u="sng" dirty="0" err="1" smtClean="0"/>
              <a:t>i</a:t>
            </a:r>
            <a:r>
              <a:rPr lang="ru-RU" u="sng" dirty="0" err="1" smtClean="0"/>
              <a:t>ктер</a:t>
            </a:r>
            <a:r>
              <a:rPr lang="en-US" u="sng" dirty="0" err="1" smtClean="0"/>
              <a:t>i</a:t>
            </a:r>
            <a:r>
              <a:rPr lang="ru-RU" u="sng" dirty="0" smtClean="0"/>
              <a:t>н </a:t>
            </a:r>
            <a:r>
              <a:rPr lang="ru-RU" u="sng" dirty="0" err="1" smtClean="0"/>
              <a:t>жеке</a:t>
            </a:r>
            <a:r>
              <a:rPr lang="ru-RU" u="sng" dirty="0" smtClean="0"/>
              <a:t> </a:t>
            </a:r>
            <a:r>
              <a:rPr lang="ru-RU" u="sng" dirty="0" err="1" smtClean="0"/>
              <a:t>өз</a:t>
            </a:r>
            <a:r>
              <a:rPr lang="en-US" u="sng" dirty="0" err="1" smtClean="0"/>
              <a:t>i</a:t>
            </a:r>
            <a:r>
              <a:rPr lang="en-US" u="sng" dirty="0" smtClean="0"/>
              <a:t> </a:t>
            </a:r>
            <a:r>
              <a:rPr lang="ru-RU" u="sng" dirty="0" err="1" smtClean="0"/>
              <a:t>немесе</a:t>
            </a:r>
            <a:r>
              <a:rPr lang="ru-RU" u="sng" dirty="0" smtClean="0"/>
              <a:t> </a:t>
            </a:r>
            <a:r>
              <a:rPr lang="ru-RU" u="sng" dirty="0" err="1" smtClean="0"/>
              <a:t>делдалдар</a:t>
            </a:r>
            <a:r>
              <a:rPr lang="ru-RU" u="sng" dirty="0" smtClean="0"/>
              <a:t> </a:t>
            </a:r>
            <a:r>
              <a:rPr lang="ru-RU" u="sng" dirty="0" err="1" smtClean="0"/>
              <a:t>арқылы</a:t>
            </a:r>
            <a:r>
              <a:rPr lang="ru-RU" u="sng" dirty="0" smtClean="0"/>
              <a:t> </a:t>
            </a:r>
            <a:r>
              <a:rPr lang="ru-RU" b="1" u="sng" dirty="0" err="1" smtClean="0"/>
              <a:t>жеке</a:t>
            </a:r>
            <a:r>
              <a:rPr lang="ru-RU" b="1" u="sng" dirty="0" smtClean="0"/>
              <a:t> </a:t>
            </a:r>
            <a:r>
              <a:rPr lang="ru-RU" b="1" u="sng" dirty="0" err="1" smtClean="0"/>
              <a:t>өзіне</a:t>
            </a:r>
            <a:r>
              <a:rPr lang="ru-RU" b="1" u="sng" dirty="0" smtClean="0"/>
              <a:t> не </a:t>
            </a:r>
            <a:r>
              <a:rPr lang="ru-RU" b="1" u="sng" dirty="0" err="1" smtClean="0"/>
              <a:t>үшінші</a:t>
            </a:r>
            <a:r>
              <a:rPr lang="ru-RU" b="1" u="sng" dirty="0" smtClean="0"/>
              <a:t> </a:t>
            </a:r>
            <a:r>
              <a:rPr lang="ru-RU" b="1" u="sng" dirty="0" err="1" smtClean="0"/>
              <a:t>тұлғаларға</a:t>
            </a:r>
            <a:r>
              <a:rPr lang="ru-RU" b="1" u="sng" dirty="0" smtClean="0"/>
              <a:t> </a:t>
            </a:r>
            <a:r>
              <a:rPr lang="ru-RU" b="1" u="sng" dirty="0" err="1" smtClean="0"/>
              <a:t>мүл</a:t>
            </a:r>
            <a:r>
              <a:rPr lang="en-US" b="1" u="sng" dirty="0" err="1" smtClean="0"/>
              <a:t>i</a:t>
            </a:r>
            <a:r>
              <a:rPr lang="ru-RU" b="1" u="sng" dirty="0" err="1" smtClean="0"/>
              <a:t>кт</a:t>
            </a:r>
            <a:r>
              <a:rPr lang="en-US" b="1" u="sng" dirty="0" err="1" smtClean="0"/>
              <a:t>i</a:t>
            </a:r>
            <a:r>
              <a:rPr lang="ru-RU" b="1" u="sng" dirty="0" smtClean="0"/>
              <a:t>к (</a:t>
            </a:r>
            <a:r>
              <a:rPr lang="ru-RU" b="1" u="sng" dirty="0" err="1" smtClean="0"/>
              <a:t>мүліктік</a:t>
            </a:r>
            <a:r>
              <a:rPr lang="ru-RU" b="1" u="sng" dirty="0" smtClean="0"/>
              <a:t> </a:t>
            </a:r>
            <a:r>
              <a:rPr lang="ru-RU" b="1" u="sng" dirty="0" err="1" smtClean="0"/>
              <a:t>емес</a:t>
            </a:r>
            <a:r>
              <a:rPr lang="ru-RU" b="1" u="sng" dirty="0" smtClean="0"/>
              <a:t>) </a:t>
            </a:r>
            <a:r>
              <a:rPr lang="ru-RU" b="1" u="sng" dirty="0" err="1" smtClean="0"/>
              <a:t>иг</a:t>
            </a:r>
            <a:r>
              <a:rPr lang="en-US" b="1" u="sng" dirty="0" err="1" smtClean="0"/>
              <a:t>i</a:t>
            </a:r>
            <a:r>
              <a:rPr lang="ru-RU" b="1" u="sng" dirty="0" smtClean="0"/>
              <a:t>л</a:t>
            </a:r>
            <a:r>
              <a:rPr lang="en-US" b="1" u="sng" dirty="0" err="1" smtClean="0"/>
              <a:t>i</a:t>
            </a:r>
            <a:r>
              <a:rPr lang="ru-RU" b="1" u="sng" dirty="0" err="1" smtClean="0"/>
              <a:t>ктер</a:t>
            </a:r>
            <a:r>
              <a:rPr lang="ru-RU" b="1" u="sng" dirty="0" smtClean="0"/>
              <a:t> мен </a:t>
            </a:r>
            <a:r>
              <a:rPr lang="ru-RU" b="1" u="sng" dirty="0" err="1" smtClean="0"/>
              <a:t>артықшылықтар</a:t>
            </a:r>
            <a:r>
              <a:rPr lang="ru-RU" b="1" u="sng" dirty="0" smtClean="0"/>
              <a:t> </a:t>
            </a:r>
            <a:r>
              <a:rPr lang="ru-RU" b="1" u="sng" dirty="0" err="1" smtClean="0"/>
              <a:t>алу</a:t>
            </a:r>
            <a:r>
              <a:rPr lang="ru-RU" b="1" u="sng" dirty="0" smtClean="0"/>
              <a:t> </a:t>
            </a:r>
            <a:r>
              <a:rPr lang="ru-RU" b="1" u="sng" dirty="0" err="1" smtClean="0"/>
              <a:t>немесе</a:t>
            </a:r>
            <a:r>
              <a:rPr lang="ru-RU" b="1" u="sng" dirty="0" smtClean="0"/>
              <a:t> табу </a:t>
            </a:r>
            <a:r>
              <a:rPr lang="ru-RU" b="1" u="sng" dirty="0" err="1" smtClean="0"/>
              <a:t>мақсатында</a:t>
            </a:r>
            <a:r>
              <a:rPr lang="ru-RU" b="1" u="sng" dirty="0" smtClean="0"/>
              <a:t> </a:t>
            </a:r>
            <a:r>
              <a:rPr lang="ru-RU" b="1" u="sng" dirty="0" err="1" smtClean="0"/>
              <a:t>заңсыз</a:t>
            </a:r>
            <a:r>
              <a:rPr lang="ru-RU" b="1" u="sng" dirty="0" smtClean="0"/>
              <a:t> </a:t>
            </a:r>
            <a:r>
              <a:rPr lang="ru-RU" b="1" u="sng" dirty="0" err="1" smtClean="0"/>
              <a:t>пайдалануы</a:t>
            </a:r>
            <a:r>
              <a:rPr lang="ru-RU" u="sng" dirty="0" smtClean="0"/>
              <a:t>, </a:t>
            </a:r>
            <a:r>
              <a:rPr lang="ru-RU" u="sng" dirty="0" err="1" smtClean="0"/>
              <a:t>сол</a:t>
            </a:r>
            <a:r>
              <a:rPr lang="ru-RU" u="sng" dirty="0" smtClean="0"/>
              <a:t> </a:t>
            </a:r>
            <a:r>
              <a:rPr lang="ru-RU" u="sng" dirty="0" err="1" smtClean="0"/>
              <a:t>сияқты</a:t>
            </a:r>
            <a:r>
              <a:rPr lang="ru-RU" u="sng" dirty="0" smtClean="0"/>
              <a:t> </a:t>
            </a:r>
            <a:r>
              <a:rPr lang="ru-RU" u="sng" dirty="0" err="1" smtClean="0"/>
              <a:t>иг</a:t>
            </a:r>
            <a:r>
              <a:rPr lang="en-US" u="sng" dirty="0" err="1" smtClean="0"/>
              <a:t>i</a:t>
            </a:r>
            <a:r>
              <a:rPr lang="ru-RU" u="sng" dirty="0" smtClean="0"/>
              <a:t>л</a:t>
            </a:r>
            <a:r>
              <a:rPr lang="en-US" u="sng" dirty="0" err="1" smtClean="0"/>
              <a:t>i</a:t>
            </a:r>
            <a:r>
              <a:rPr lang="ru-RU" u="sng" dirty="0" err="1" smtClean="0"/>
              <a:t>ктер</a:t>
            </a:r>
            <a:r>
              <a:rPr lang="ru-RU" u="sng" dirty="0" smtClean="0"/>
              <a:t> мен </a:t>
            </a:r>
            <a:r>
              <a:rPr lang="ru-RU" u="sng" dirty="0" err="1" smtClean="0"/>
              <a:t>артықшылықтарды</a:t>
            </a:r>
            <a:r>
              <a:rPr lang="ru-RU" u="sng" dirty="0" smtClean="0"/>
              <a:t> беру </a:t>
            </a:r>
            <a:r>
              <a:rPr lang="ru-RU" u="sng" dirty="0" err="1" smtClean="0"/>
              <a:t>арқылы</a:t>
            </a:r>
            <a:r>
              <a:rPr lang="ru-RU" u="sng" dirty="0" smtClean="0"/>
              <a:t> осы </a:t>
            </a:r>
            <a:r>
              <a:rPr lang="ru-RU" u="sng" dirty="0" err="1" smtClean="0"/>
              <a:t>адамдарды</a:t>
            </a:r>
            <a:r>
              <a:rPr lang="ru-RU" u="sng" dirty="0" smtClean="0"/>
              <a:t> </a:t>
            </a:r>
            <a:r>
              <a:rPr lang="ru-RU" u="sng" dirty="0" err="1" smtClean="0"/>
              <a:t>параға</a:t>
            </a:r>
            <a:r>
              <a:rPr lang="ru-RU" u="sng" dirty="0" smtClean="0"/>
              <a:t> </a:t>
            </a:r>
            <a:r>
              <a:rPr lang="ru-RU" u="sng" dirty="0" err="1" smtClean="0"/>
              <a:t>сатып</a:t>
            </a:r>
            <a:r>
              <a:rPr lang="ru-RU" u="sng" dirty="0" smtClean="0"/>
              <a:t> </a:t>
            </a:r>
            <a:r>
              <a:rPr lang="ru-RU" u="sng" dirty="0" err="1" smtClean="0"/>
              <a:t>алу</a:t>
            </a:r>
            <a:r>
              <a:rPr lang="ru-RU" u="sng" dirty="0" smtClean="0"/>
              <a:t>;</a:t>
            </a:r>
          </a:p>
          <a:p>
            <a:pPr fontAlgn="base"/>
            <a:r>
              <a:rPr lang="kk-KZ" b="1" dirty="0" smtClean="0"/>
              <a:t>Осы Заң </a:t>
            </a:r>
            <a:r>
              <a:rPr lang="kk-KZ" dirty="0" smtClean="0"/>
              <a:t>сыбайлас жемқорлыққа қарсы іс-қимыл саласындағы қоғамдық қатынастарды реттейді және Қазақстан Республикасында </a:t>
            </a:r>
            <a:r>
              <a:rPr lang="kk-KZ" b="1" dirty="0" smtClean="0"/>
              <a:t>сыбайлас жемқорлыққа қарсы саясатты іске асыруға бағытталған</a:t>
            </a:r>
            <a:r>
              <a:rPr lang="kk-KZ" dirty="0" smtClean="0"/>
              <a:t>.</a:t>
            </a:r>
          </a:p>
        </p:txBody>
      </p:sp>
    </p:spTree>
    <p:extLst>
      <p:ext uri="{BB962C8B-B14F-4D97-AF65-F5344CB8AC3E}">
        <p14:creationId xmlns:p14="http://schemas.microsoft.com/office/powerpoint/2010/main" val="231989547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88119"/>
            <a:ext cx="10972800" cy="835518"/>
          </a:xfrm>
        </p:spPr>
        <p:txBody>
          <a:bodyPr>
            <a:noAutofit/>
          </a:bodyPr>
          <a:lstStyle/>
          <a:p>
            <a:r>
              <a:rPr lang="kk-KZ" sz="3600" b="1" dirty="0">
                <a:solidFill>
                  <a:srgbClr val="4472C4">
                    <a:lumMod val="50000"/>
                  </a:srgbClr>
                </a:solidFill>
              </a:rPr>
              <a:t>ҚЫЗМЕТ БАРЫСЫ. Қызметкерлерді тиісті тексеру</a:t>
            </a:r>
          </a:p>
        </p:txBody>
      </p:sp>
      <p:sp>
        <p:nvSpPr>
          <p:cNvPr id="3" name="Content Placeholder 2"/>
          <p:cNvSpPr>
            <a:spLocks noGrp="1"/>
          </p:cNvSpPr>
          <p:nvPr>
            <p:ph idx="1"/>
          </p:nvPr>
        </p:nvSpPr>
        <p:spPr>
          <a:xfrm>
            <a:off x="1459345" y="1170038"/>
            <a:ext cx="10531012" cy="5286179"/>
          </a:xfrm>
        </p:spPr>
        <p:txBody>
          <a:bodyPr>
            <a:normAutofit fontScale="92500"/>
          </a:bodyPr>
          <a:lstStyle/>
          <a:p>
            <a:pPr marL="0" indent="0">
              <a:buNone/>
            </a:pPr>
            <a:r>
              <a:rPr lang="kk-KZ" dirty="0" smtClean="0"/>
              <a:t>Қызметкерлерді </a:t>
            </a:r>
            <a:r>
              <a:rPr lang="kk-KZ" dirty="0"/>
              <a:t>жұмысқа қабылдамас бұрын жеке тұлғаларға тиісті сараптама жүргізген кезде ұйым осы тұлғалардың лауазымдық функцияларына және соған байланысты сыбайлас жемқорлық тәуекелдеріне қарай келесі әрекеттерді жасай алады:</a:t>
            </a:r>
          </a:p>
          <a:p>
            <a:r>
              <a:rPr lang="kk-KZ" dirty="0"/>
              <a:t>а) әлеуетті қызметкерлермен сұхбат барысында ұйымның сыбайлас жемқорлыққа қарсы саясатын талқылау және олардың сәйкестіктің маңыздылығын ұғатыны және қабылдайтыны туралы түсінік қалыптастыру;</a:t>
            </a:r>
          </a:p>
          <a:p>
            <a:r>
              <a:rPr lang="kk-KZ" dirty="0"/>
              <a:t>ә) әлеуетті қызметкерлердің өздері мәлімдеген біліктіліктерінің растығын тексеру;</a:t>
            </a:r>
          </a:p>
          <a:p>
            <a:r>
              <a:rPr lang="kk-KZ" dirty="0"/>
              <a:t>в) бұрынғы жұмыс орындарынан әлеуетті қызметкерлерден қанағаттанарлық анықтамалар алу;</a:t>
            </a:r>
          </a:p>
          <a:p>
            <a:r>
              <a:rPr lang="kk-KZ" dirty="0"/>
              <a:t>г) әлеуетті қызметкердің пара алу оқиғаларына қатысы бар-жоғын анықтау;</a:t>
            </a:r>
          </a:p>
          <a:p>
            <a:r>
              <a:rPr lang="kk-KZ" dirty="0"/>
              <a:t>ж) әлеуетті қызметкер мен ұйым лауазымды тұлғалары арасында байланыс баржоғын </a:t>
            </a:r>
            <a:r>
              <a:rPr lang="kk-KZ" dirty="0" smtClean="0"/>
              <a:t>анықтау.</a:t>
            </a:r>
            <a:endParaRPr lang="kk-KZ" dirty="0"/>
          </a:p>
        </p:txBody>
      </p:sp>
    </p:spTree>
    <p:extLst>
      <p:ext uri="{BB962C8B-B14F-4D97-AF65-F5344CB8AC3E}">
        <p14:creationId xmlns:p14="http://schemas.microsoft.com/office/powerpoint/2010/main" val="153331808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4072" y="88119"/>
            <a:ext cx="10547927" cy="835518"/>
          </a:xfrm>
        </p:spPr>
        <p:txBody>
          <a:bodyPr>
            <a:normAutofit fontScale="90000"/>
          </a:bodyPr>
          <a:lstStyle/>
          <a:p>
            <a:r>
              <a:rPr lang="kk-KZ" b="1" dirty="0">
                <a:solidFill>
                  <a:srgbClr val="4472C4">
                    <a:lumMod val="50000"/>
                  </a:srgbClr>
                </a:solidFill>
              </a:rPr>
              <a:t>ҚЫЗМЕТ БАРЫСЫ. Қызметкерлерді </a:t>
            </a:r>
            <a:r>
              <a:rPr lang="kk-KZ" b="1" dirty="0" smtClean="0">
                <a:solidFill>
                  <a:srgbClr val="4472C4">
                    <a:lumMod val="50000"/>
                  </a:srgbClr>
                </a:solidFill>
              </a:rPr>
              <a:t>тиісті тексеру</a:t>
            </a:r>
            <a:endParaRPr lang="kk-KZ" b="1" dirty="0"/>
          </a:p>
        </p:txBody>
      </p:sp>
      <p:sp>
        <p:nvSpPr>
          <p:cNvPr id="3" name="Content Placeholder 2"/>
          <p:cNvSpPr>
            <a:spLocks noGrp="1"/>
          </p:cNvSpPr>
          <p:nvPr>
            <p:ph idx="1"/>
          </p:nvPr>
        </p:nvSpPr>
        <p:spPr>
          <a:xfrm>
            <a:off x="1357745" y="1136072"/>
            <a:ext cx="10632612" cy="5320145"/>
          </a:xfrm>
        </p:spPr>
        <p:txBody>
          <a:bodyPr>
            <a:normAutofit/>
          </a:bodyPr>
          <a:lstStyle/>
          <a:p>
            <a:pPr marL="0" indent="0">
              <a:buNone/>
            </a:pPr>
            <a:r>
              <a:rPr lang="kk-KZ" dirty="0" smtClean="0"/>
              <a:t>Қызметкерлерді </a:t>
            </a:r>
            <a:r>
              <a:rPr lang="kk-KZ" dirty="0"/>
              <a:t>жұмысқа қабылдамас бұрын жеке тұлғаларға тиісті сараптама жүргізген кезде ұйым осы тұлғалардың лауазымдық функцияларына және соған байланысты сыбайлас жемқорлық тәуекелдеріне қарай келесі әрекеттерді жасай алады:</a:t>
            </a:r>
          </a:p>
          <a:p>
            <a:r>
              <a:rPr lang="kk-KZ" dirty="0" smtClean="0"/>
              <a:t>әлеуетті </a:t>
            </a:r>
            <a:r>
              <a:rPr lang="kk-KZ" dirty="0"/>
              <a:t>қызметкерлермен сұхбат барысында ұйымның сыбайлас жемқорлыққа қарсы саясатын талқылау және олардың сәйкестіктің маңыздылығын ұғатыны және қабылдайтыны туралы түсінік қалыптастыру;</a:t>
            </a:r>
          </a:p>
          <a:p>
            <a:r>
              <a:rPr lang="kk-KZ" dirty="0" smtClean="0"/>
              <a:t>бұрынғы </a:t>
            </a:r>
            <a:r>
              <a:rPr lang="kk-KZ" dirty="0"/>
              <a:t>жұмыс орындарынан әлеуетті қызметкерлерден қанағаттанарлық анықтамалар алу;</a:t>
            </a:r>
          </a:p>
          <a:p>
            <a:r>
              <a:rPr lang="kk-KZ" dirty="0" smtClean="0"/>
              <a:t>әлеуетті </a:t>
            </a:r>
            <a:r>
              <a:rPr lang="kk-KZ" dirty="0"/>
              <a:t>қызметкердің пара алу оқиғаларына қатысы бар-жоғын анықтау;</a:t>
            </a:r>
          </a:p>
          <a:p>
            <a:r>
              <a:rPr lang="kk-KZ" dirty="0" smtClean="0"/>
              <a:t>әлеуетті </a:t>
            </a:r>
            <a:r>
              <a:rPr lang="kk-KZ" dirty="0"/>
              <a:t>қызметкер мен ұйым лауазымды тұлғалары арасында байланыс баржоғын </a:t>
            </a:r>
            <a:r>
              <a:rPr lang="kk-KZ" dirty="0" smtClean="0"/>
              <a:t>анықтау.</a:t>
            </a:r>
            <a:endParaRPr lang="kk-KZ" dirty="0"/>
          </a:p>
        </p:txBody>
      </p:sp>
    </p:spTree>
    <p:extLst>
      <p:ext uri="{BB962C8B-B14F-4D97-AF65-F5344CB8AC3E}">
        <p14:creationId xmlns:p14="http://schemas.microsoft.com/office/powerpoint/2010/main" val="52723869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8119"/>
            <a:ext cx="12192000" cy="835518"/>
          </a:xfrm>
        </p:spPr>
        <p:txBody>
          <a:bodyPr>
            <a:normAutofit/>
          </a:bodyPr>
          <a:lstStyle/>
          <a:p>
            <a:r>
              <a:rPr lang="kk-KZ" sz="3600" b="1" dirty="0">
                <a:solidFill>
                  <a:srgbClr val="4472C4">
                    <a:lumMod val="50000"/>
                  </a:srgbClr>
                </a:solidFill>
              </a:rPr>
              <a:t>ҚЫЗМЕТ БАРЫСЫ. Қаржылық бақылау</a:t>
            </a:r>
          </a:p>
        </p:txBody>
      </p:sp>
      <p:sp>
        <p:nvSpPr>
          <p:cNvPr id="3" name="Content Placeholder 2"/>
          <p:cNvSpPr>
            <a:spLocks noGrp="1"/>
          </p:cNvSpPr>
          <p:nvPr>
            <p:ph idx="1"/>
          </p:nvPr>
        </p:nvSpPr>
        <p:spPr>
          <a:xfrm>
            <a:off x="1468581" y="1136072"/>
            <a:ext cx="10521775" cy="5421746"/>
          </a:xfrm>
        </p:spPr>
        <p:txBody>
          <a:bodyPr>
            <a:normAutofit lnSpcReduction="10000"/>
          </a:bodyPr>
          <a:lstStyle/>
          <a:p>
            <a:pPr marL="0" indent="0">
              <a:buNone/>
            </a:pPr>
            <a:r>
              <a:rPr lang="kk-KZ" b="1" dirty="0" smtClean="0"/>
              <a:t>Қаржылық </a:t>
            </a:r>
            <a:r>
              <a:rPr lang="kk-KZ" b="1" dirty="0"/>
              <a:t>бақылау </a:t>
            </a:r>
            <a:r>
              <a:rPr lang="kk-KZ" dirty="0"/>
              <a:t>– бұл қаржылық операцияларды дұрыс басқару және осы операцияларды дәл, толық және уақтылы тіркеу үшін ұйым жүзеге асыратын басқару жүйелері мен процестері. </a:t>
            </a:r>
            <a:endParaRPr lang="kk-KZ" dirty="0" smtClean="0"/>
          </a:p>
          <a:p>
            <a:pPr marL="0" indent="0">
              <a:buNone/>
            </a:pPr>
            <a:r>
              <a:rPr lang="kk-KZ" dirty="0" smtClean="0"/>
              <a:t>Ұйымның </a:t>
            </a:r>
            <a:r>
              <a:rPr lang="kk-KZ" dirty="0"/>
              <a:t>көлеміне және операцияларына </a:t>
            </a:r>
            <a:r>
              <a:rPr lang="kk-KZ" dirty="0" smtClean="0"/>
              <a:t>байланысты кейбір қаржылық бақылау нысандары:</a:t>
            </a:r>
            <a:endParaRPr lang="kk-KZ" dirty="0"/>
          </a:p>
          <a:p>
            <a:r>
              <a:rPr lang="kk-KZ" dirty="0" smtClean="0"/>
              <a:t>бір </a:t>
            </a:r>
            <a:r>
              <a:rPr lang="kk-KZ" dirty="0"/>
              <a:t>тұлға төлемді бастауға және бекітуге болмайтындай міндеттерді бөлу;</a:t>
            </a:r>
          </a:p>
          <a:p>
            <a:r>
              <a:rPr lang="kk-KZ" dirty="0" smtClean="0"/>
              <a:t>төлемдерді </a:t>
            </a:r>
            <a:r>
              <a:rPr lang="kk-KZ" dirty="0"/>
              <a:t>мақұлдау үшін өкілеттіктердің сәйкес иерархиялық деңгейлерін </a:t>
            </a:r>
            <a:r>
              <a:rPr lang="kk-KZ" dirty="0" smtClean="0"/>
              <a:t>құру;</a:t>
            </a:r>
            <a:endParaRPr lang="kk-KZ" dirty="0"/>
          </a:p>
          <a:p>
            <a:r>
              <a:rPr lang="kk-KZ" dirty="0" smtClean="0"/>
              <a:t>втөлемді </a:t>
            </a:r>
            <a:r>
              <a:rPr lang="kk-KZ" dirty="0"/>
              <a:t>алушының және </a:t>
            </a:r>
            <a:r>
              <a:rPr lang="kk-KZ" dirty="0" smtClean="0"/>
              <a:t>жұмыстың аяқталуының </a:t>
            </a:r>
            <a:r>
              <a:rPr lang="kk-KZ" dirty="0"/>
              <a:t>ұйым ішіндегі тиісті бекіту тетіктері арқылы расталғанын қамтамасыз ету;</a:t>
            </a:r>
          </a:p>
          <a:p>
            <a:r>
              <a:rPr lang="kk-KZ" dirty="0" smtClean="0"/>
              <a:t>төлемді </a:t>
            </a:r>
            <a:r>
              <a:rPr lang="kk-KZ" dirty="0"/>
              <a:t>бекіту үшін кемінде екі қол қоюды талап ету;</a:t>
            </a:r>
          </a:p>
          <a:p>
            <a:r>
              <a:rPr lang="kk-KZ" dirty="0" smtClean="0"/>
              <a:t>мақұлданатын </a:t>
            </a:r>
            <a:r>
              <a:rPr lang="kk-KZ" dirty="0"/>
              <a:t>төлемге ілеспе тиісті растаушы құжаттаманы талап ету;</a:t>
            </a:r>
          </a:p>
          <a:p>
            <a:r>
              <a:rPr lang="en-US" dirty="0" smtClean="0"/>
              <a:t> </a:t>
            </a:r>
            <a:r>
              <a:rPr lang="kk-KZ" dirty="0"/>
              <a:t>қолма-қол ақшаны пайдалануды </a:t>
            </a:r>
            <a:r>
              <a:rPr lang="kk-KZ" dirty="0" smtClean="0"/>
              <a:t>шектеу.</a:t>
            </a:r>
            <a:endParaRPr lang="kk-KZ" dirty="0"/>
          </a:p>
        </p:txBody>
      </p:sp>
    </p:spTree>
    <p:extLst>
      <p:ext uri="{BB962C8B-B14F-4D97-AF65-F5344CB8AC3E}">
        <p14:creationId xmlns:p14="http://schemas.microsoft.com/office/powerpoint/2010/main" val="163658851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835518"/>
          </a:xfrm>
        </p:spPr>
        <p:txBody>
          <a:bodyPr>
            <a:noAutofit/>
          </a:bodyPr>
          <a:lstStyle/>
          <a:p>
            <a:r>
              <a:rPr lang="kk-KZ" sz="3600" b="1" dirty="0">
                <a:solidFill>
                  <a:srgbClr val="4472C4">
                    <a:lumMod val="50000"/>
                  </a:srgbClr>
                </a:solidFill>
              </a:rPr>
              <a:t>ҚЫЗМЕТ БАРЫСЫ. Қаржылық емес </a:t>
            </a:r>
            <a:r>
              <a:rPr lang="kk-KZ" sz="3600" b="1" dirty="0" smtClean="0">
                <a:solidFill>
                  <a:srgbClr val="4472C4">
                    <a:lumMod val="50000"/>
                  </a:srgbClr>
                </a:solidFill>
              </a:rPr>
              <a:t>бақылау</a:t>
            </a:r>
            <a:endParaRPr lang="kk-KZ" sz="3600" b="1" dirty="0">
              <a:solidFill>
                <a:srgbClr val="4472C4">
                  <a:lumMod val="50000"/>
                </a:srgbClr>
              </a:solidFill>
            </a:endParaRPr>
          </a:p>
        </p:txBody>
      </p:sp>
      <p:sp>
        <p:nvSpPr>
          <p:cNvPr id="3" name="Content Placeholder 2"/>
          <p:cNvSpPr>
            <a:spLocks noGrp="1"/>
          </p:cNvSpPr>
          <p:nvPr>
            <p:ph idx="1"/>
          </p:nvPr>
        </p:nvSpPr>
        <p:spPr>
          <a:xfrm>
            <a:off x="1394690" y="951346"/>
            <a:ext cx="10668001" cy="5671128"/>
          </a:xfrm>
        </p:spPr>
        <p:txBody>
          <a:bodyPr>
            <a:normAutofit fontScale="92500" lnSpcReduction="20000"/>
          </a:bodyPr>
          <a:lstStyle/>
          <a:p>
            <a:pPr marL="0" indent="0">
              <a:buNone/>
            </a:pPr>
            <a:r>
              <a:rPr lang="kk-KZ" b="1" dirty="0" smtClean="0"/>
              <a:t>Қаржылық емес бақылаулар </a:t>
            </a:r>
            <a:r>
              <a:rPr lang="kk-KZ" dirty="0" smtClean="0"/>
              <a:t>– ұйымның сатып алу, өндірістік, коммерциялық және басқа да қызметтерін дұрыс бақылауды қамтамасыз етуге көмектесетін басқару жүйелері мен процестері. </a:t>
            </a:r>
          </a:p>
          <a:p>
            <a:pPr marL="0" indent="0">
              <a:buNone/>
            </a:pPr>
            <a:r>
              <a:rPr lang="kk-KZ" dirty="0" smtClean="0"/>
              <a:t>Ұйымның көлеміне және транзакцияларға байланысты кейбір қаржылық емес бақылау нысандары:</a:t>
            </a:r>
          </a:p>
          <a:p>
            <a:r>
              <a:rPr lang="kk-KZ" dirty="0" smtClean="0"/>
              <a:t>бір тұлға төлемді бастауға және бекітуге болмайтындай міндеттерді бөлу (мысалы:</a:t>
            </a:r>
            <a:r>
              <a:rPr lang="ru-RU" dirty="0" smtClean="0"/>
              <a:t> </a:t>
            </a:r>
            <a:r>
              <a:rPr lang="ru-RU" dirty="0" err="1" smtClean="0"/>
              <a:t>кешенді</a:t>
            </a:r>
            <a:r>
              <a:rPr lang="ru-RU" dirty="0" smtClean="0"/>
              <a:t> </a:t>
            </a:r>
            <a:r>
              <a:rPr lang="ru-RU" dirty="0" err="1" smtClean="0"/>
              <a:t>тексеруден</a:t>
            </a:r>
            <a:r>
              <a:rPr lang="ru-RU" dirty="0" smtClean="0"/>
              <a:t> </a:t>
            </a:r>
            <a:r>
              <a:rPr lang="ru-RU" dirty="0" err="1" smtClean="0"/>
              <a:t>өткен</a:t>
            </a:r>
            <a:r>
              <a:rPr lang="ru-RU" dirty="0" smtClean="0"/>
              <a:t> </a:t>
            </a:r>
            <a:r>
              <a:rPr lang="ru-RU" dirty="0" err="1" smtClean="0"/>
              <a:t>мердігерлерді</a:t>
            </a:r>
            <a:r>
              <a:rPr lang="ru-RU" dirty="0" smtClean="0"/>
              <a:t>, </a:t>
            </a:r>
            <a:r>
              <a:rPr lang="ru-RU" dirty="0" err="1" smtClean="0"/>
              <a:t>жеткізушілерді</a:t>
            </a:r>
            <a:r>
              <a:rPr lang="ru-RU" dirty="0" smtClean="0"/>
              <a:t> </a:t>
            </a:r>
            <a:r>
              <a:rPr lang="ru-RU" dirty="0" err="1" smtClean="0"/>
              <a:t>және</a:t>
            </a:r>
            <a:r>
              <a:rPr lang="ru-RU" dirty="0" smtClean="0"/>
              <a:t> </a:t>
            </a:r>
            <a:r>
              <a:rPr lang="ru-RU" dirty="0" err="1" smtClean="0"/>
              <a:t>консультанттарды</a:t>
            </a:r>
            <a:r>
              <a:rPr lang="ru-RU" dirty="0" smtClean="0"/>
              <a:t> </a:t>
            </a:r>
            <a:r>
              <a:rPr lang="ru-RU" dirty="0" err="1" smtClean="0"/>
              <a:t>пайдалану</a:t>
            </a:r>
            <a:r>
              <a:rPr lang="ru-RU" dirty="0" smtClean="0"/>
              <a:t>);</a:t>
            </a:r>
          </a:p>
          <a:p>
            <a:r>
              <a:rPr lang="ru-RU" dirty="0" err="1" smtClean="0"/>
              <a:t>іскер</a:t>
            </a:r>
            <a:r>
              <a:rPr lang="ru-RU" dirty="0" smtClean="0"/>
              <a:t> </a:t>
            </a:r>
            <a:r>
              <a:rPr lang="ru-RU" dirty="0" err="1"/>
              <a:t>серіктес</a:t>
            </a:r>
            <a:r>
              <a:rPr lang="ru-RU" dirty="0"/>
              <a:t> </a:t>
            </a:r>
            <a:r>
              <a:rPr lang="ru-RU" dirty="0" err="1"/>
              <a:t>ұйымға</a:t>
            </a:r>
            <a:r>
              <a:rPr lang="ru-RU" dirty="0"/>
              <a:t> </a:t>
            </a:r>
            <a:r>
              <a:rPr lang="ru-RU" dirty="0" err="1"/>
              <a:t>көрсететін</a:t>
            </a:r>
            <a:r>
              <a:rPr lang="ru-RU" dirty="0"/>
              <a:t> </a:t>
            </a:r>
            <a:r>
              <a:rPr lang="ru-RU" dirty="0" err="1"/>
              <a:t>қызметтердің</a:t>
            </a:r>
            <a:r>
              <a:rPr lang="ru-RU" dirty="0"/>
              <a:t> </a:t>
            </a:r>
            <a:r>
              <a:rPr lang="ru-RU" dirty="0" err="1"/>
              <a:t>қажеттілігі</a:t>
            </a:r>
            <a:r>
              <a:rPr lang="ru-RU" dirty="0"/>
              <a:t> мен </a:t>
            </a:r>
            <a:r>
              <a:rPr lang="ru-RU" dirty="0" err="1" smtClean="0"/>
              <a:t>заңдылығын</a:t>
            </a:r>
            <a:r>
              <a:rPr lang="ru-RU" dirty="0" smtClean="0"/>
              <a:t>;  </a:t>
            </a:r>
            <a:r>
              <a:rPr lang="ru-RU" dirty="0" err="1"/>
              <a:t>қызметтер</a:t>
            </a:r>
            <a:r>
              <a:rPr lang="ru-RU" dirty="0"/>
              <a:t> </a:t>
            </a:r>
            <a:r>
              <a:rPr lang="ru-RU" dirty="0" err="1"/>
              <a:t>дұрыс</a:t>
            </a:r>
            <a:r>
              <a:rPr lang="ru-RU" dirty="0"/>
              <a:t> </a:t>
            </a:r>
            <a:r>
              <a:rPr lang="ru-RU" dirty="0" err="1" smtClean="0"/>
              <a:t>көрсетілгендігін</a:t>
            </a:r>
            <a:r>
              <a:rPr lang="ru-RU" dirty="0" smtClean="0"/>
              <a:t>; </a:t>
            </a:r>
            <a:r>
              <a:rPr lang="ru-RU" dirty="0" err="1" smtClean="0"/>
              <a:t>төлемдер</a:t>
            </a:r>
            <a:r>
              <a:rPr lang="ru-RU" dirty="0" smtClean="0"/>
              <a:t> </a:t>
            </a:r>
            <a:r>
              <a:rPr lang="ru-RU" dirty="0" err="1"/>
              <a:t>ақылға</a:t>
            </a:r>
            <a:r>
              <a:rPr lang="ru-RU" dirty="0"/>
              <a:t> </a:t>
            </a:r>
            <a:r>
              <a:rPr lang="ru-RU" dirty="0" err="1"/>
              <a:t>қонымды</a:t>
            </a:r>
            <a:r>
              <a:rPr lang="ru-RU" dirty="0"/>
              <a:t> </a:t>
            </a:r>
            <a:r>
              <a:rPr lang="ru-RU" dirty="0" err="1"/>
              <a:t>және</a:t>
            </a:r>
            <a:r>
              <a:rPr lang="ru-RU" dirty="0"/>
              <a:t> осы </a:t>
            </a:r>
            <a:r>
              <a:rPr lang="ru-RU" dirty="0" err="1"/>
              <a:t>қызметтерге</a:t>
            </a:r>
            <a:r>
              <a:rPr lang="ru-RU" dirty="0"/>
              <a:t> </a:t>
            </a:r>
            <a:r>
              <a:rPr lang="ru-RU" dirty="0" err="1"/>
              <a:t>сәйкес</a:t>
            </a:r>
            <a:r>
              <a:rPr lang="ru-RU" dirty="0"/>
              <a:t> </a:t>
            </a:r>
            <a:r>
              <a:rPr lang="ru-RU" dirty="0" err="1" smtClean="0"/>
              <a:t>келетіндігін</a:t>
            </a:r>
            <a:r>
              <a:rPr lang="ru-RU" dirty="0" smtClean="0"/>
              <a:t> </a:t>
            </a:r>
            <a:r>
              <a:rPr lang="ru-RU" dirty="0" err="1" smtClean="0"/>
              <a:t>бағалау</a:t>
            </a:r>
            <a:r>
              <a:rPr lang="ru-RU" dirty="0" smtClean="0"/>
              <a:t> </a:t>
            </a:r>
          </a:p>
          <a:p>
            <a:r>
              <a:rPr lang="ru-RU" dirty="0" err="1" smtClean="0"/>
              <a:t>конкурстардың</a:t>
            </a:r>
            <a:r>
              <a:rPr lang="ru-RU" dirty="0" smtClean="0"/>
              <a:t> </a:t>
            </a:r>
            <a:r>
              <a:rPr lang="ru-RU" dirty="0" err="1" smtClean="0"/>
              <a:t>нәтижелерін</a:t>
            </a:r>
            <a:r>
              <a:rPr lang="ru-RU" dirty="0" smtClean="0"/>
              <a:t> </a:t>
            </a:r>
            <a:r>
              <a:rPr lang="ru-RU" dirty="0" err="1" smtClean="0"/>
              <a:t>бағалауға</a:t>
            </a:r>
            <a:r>
              <a:rPr lang="ru-RU" dirty="0" smtClean="0"/>
              <a:t> </a:t>
            </a:r>
            <a:r>
              <a:rPr lang="ru-RU" dirty="0" err="1" smtClean="0"/>
              <a:t>және</a:t>
            </a:r>
            <a:r>
              <a:rPr lang="ru-RU" dirty="0" smtClean="0"/>
              <a:t> </a:t>
            </a:r>
            <a:r>
              <a:rPr lang="ru-RU" dirty="0" err="1" smtClean="0"/>
              <a:t>шарт</a:t>
            </a:r>
            <a:r>
              <a:rPr lang="ru-RU" dirty="0" smtClean="0"/>
              <a:t> </a:t>
            </a:r>
            <a:r>
              <a:rPr lang="ru-RU" dirty="0" err="1" smtClean="0"/>
              <a:t>жасасуды</a:t>
            </a:r>
            <a:r>
              <a:rPr lang="ru-RU" dirty="0" smtClean="0"/>
              <a:t> </a:t>
            </a:r>
            <a:r>
              <a:rPr lang="ru-RU" dirty="0" err="1" smtClean="0"/>
              <a:t>бекітуге</a:t>
            </a:r>
            <a:r>
              <a:rPr lang="ru-RU" dirty="0" smtClean="0"/>
              <a:t> </a:t>
            </a:r>
            <a:r>
              <a:rPr lang="ru-RU" dirty="0" err="1" smtClean="0"/>
              <a:t>кемінде</a:t>
            </a:r>
            <a:r>
              <a:rPr lang="ru-RU" dirty="0" smtClean="0"/>
              <a:t> </a:t>
            </a:r>
            <a:r>
              <a:rPr lang="ru-RU" dirty="0" err="1" smtClean="0"/>
              <a:t>екі</a:t>
            </a:r>
            <a:r>
              <a:rPr lang="ru-RU" dirty="0" smtClean="0"/>
              <a:t> </a:t>
            </a:r>
            <a:r>
              <a:rPr lang="ru-RU" dirty="0" err="1" smtClean="0"/>
              <a:t>адамды</a:t>
            </a:r>
            <a:r>
              <a:rPr lang="ru-RU" dirty="0" smtClean="0"/>
              <a:t> </a:t>
            </a:r>
            <a:r>
              <a:rPr lang="ru-RU" dirty="0" err="1" smtClean="0"/>
              <a:t>тарту</a:t>
            </a:r>
            <a:r>
              <a:rPr lang="ru-RU" dirty="0" smtClean="0"/>
              <a:t>;</a:t>
            </a:r>
          </a:p>
          <a:p>
            <a:r>
              <a:rPr lang="ru-RU" dirty="0" err="1" smtClean="0"/>
              <a:t>келісім-шарт</a:t>
            </a:r>
            <a:r>
              <a:rPr lang="ru-RU" dirty="0" smtClean="0"/>
              <a:t> </a:t>
            </a:r>
            <a:r>
              <a:rPr lang="ru-RU" dirty="0" err="1" smtClean="0"/>
              <a:t>бойынша</a:t>
            </a:r>
            <a:r>
              <a:rPr lang="ru-RU" dirty="0" smtClean="0"/>
              <a:t> </a:t>
            </a:r>
            <a:r>
              <a:rPr lang="ru-RU" dirty="0" err="1" smtClean="0"/>
              <a:t>төлемдерді</a:t>
            </a:r>
            <a:r>
              <a:rPr lang="ru-RU" dirty="0" smtClean="0"/>
              <a:t> </a:t>
            </a:r>
            <a:r>
              <a:rPr lang="ru-RU" dirty="0" err="1" smtClean="0"/>
              <a:t>бекітуге</a:t>
            </a:r>
            <a:r>
              <a:rPr lang="ru-RU" dirty="0" smtClean="0"/>
              <a:t> </a:t>
            </a:r>
            <a:r>
              <a:rPr lang="ru-RU" dirty="0" err="1" smtClean="0"/>
              <a:t>жауапты</a:t>
            </a:r>
            <a:r>
              <a:rPr lang="ru-RU" dirty="0" smtClean="0"/>
              <a:t> персонал, осы </a:t>
            </a:r>
            <a:r>
              <a:rPr lang="ru-RU" dirty="0" err="1" smtClean="0"/>
              <a:t>төлемді</a:t>
            </a:r>
            <a:r>
              <a:rPr lang="ru-RU" dirty="0" smtClean="0"/>
              <a:t> </a:t>
            </a:r>
            <a:r>
              <a:rPr lang="ru-RU" dirty="0" err="1" smtClean="0"/>
              <a:t>талап</a:t>
            </a:r>
            <a:r>
              <a:rPr lang="ru-RU" dirty="0" smtClean="0"/>
              <a:t> </a:t>
            </a:r>
            <a:r>
              <a:rPr lang="ru-RU" dirty="0" err="1" smtClean="0"/>
              <a:t>ететін</a:t>
            </a:r>
            <a:r>
              <a:rPr lang="ru-RU" dirty="0" smtClean="0"/>
              <a:t> </a:t>
            </a:r>
            <a:r>
              <a:rPr lang="ru-RU" dirty="0" err="1" smtClean="0"/>
              <a:t>тұлғалармен</a:t>
            </a:r>
            <a:r>
              <a:rPr lang="ru-RU" dirty="0" smtClean="0"/>
              <a:t> </a:t>
            </a:r>
            <a:r>
              <a:rPr lang="ru-RU" dirty="0" err="1" smtClean="0"/>
              <a:t>бірдей</a:t>
            </a:r>
            <a:r>
              <a:rPr lang="ru-RU" dirty="0" smtClean="0"/>
              <a:t> </a:t>
            </a:r>
            <a:r>
              <a:rPr lang="ru-RU" dirty="0" err="1" smtClean="0"/>
              <a:t>болдырмау</a:t>
            </a:r>
            <a:r>
              <a:rPr lang="ru-RU" dirty="0" smtClean="0"/>
              <a:t>;</a:t>
            </a:r>
          </a:p>
          <a:p>
            <a:r>
              <a:rPr lang="ru-RU" dirty="0" err="1" smtClean="0"/>
              <a:t>келісім-шарттардың</a:t>
            </a:r>
            <a:r>
              <a:rPr lang="ru-RU" dirty="0" smtClean="0"/>
              <a:t> </a:t>
            </a:r>
            <a:r>
              <a:rPr lang="ru-RU" dirty="0" err="1" smtClean="0"/>
              <a:t>талаптарын</a:t>
            </a:r>
            <a:r>
              <a:rPr lang="ru-RU" dirty="0" smtClean="0"/>
              <a:t> </a:t>
            </a:r>
            <a:r>
              <a:rPr lang="ru-RU" dirty="0" err="1" smtClean="0"/>
              <a:t>өзгертетін</a:t>
            </a:r>
            <a:r>
              <a:rPr lang="ru-RU" dirty="0" smtClean="0"/>
              <a:t> </a:t>
            </a:r>
            <a:r>
              <a:rPr lang="ru-RU" dirty="0" err="1" smtClean="0"/>
              <a:t>құжаттарға</a:t>
            </a:r>
            <a:r>
              <a:rPr lang="ru-RU" dirty="0" smtClean="0"/>
              <a:t> </a:t>
            </a:r>
            <a:r>
              <a:rPr lang="ru-RU" dirty="0" err="1" smtClean="0"/>
              <a:t>кемінде</a:t>
            </a:r>
            <a:r>
              <a:rPr lang="ru-RU" dirty="0" smtClean="0"/>
              <a:t> </a:t>
            </a:r>
            <a:r>
              <a:rPr lang="ru-RU" dirty="0" err="1" smtClean="0"/>
              <a:t>екі</a:t>
            </a:r>
            <a:r>
              <a:rPr lang="ru-RU" dirty="0" smtClean="0"/>
              <a:t> </a:t>
            </a:r>
            <a:r>
              <a:rPr lang="ru-RU" dirty="0" err="1" smtClean="0"/>
              <a:t>адамның</a:t>
            </a:r>
            <a:r>
              <a:rPr lang="ru-RU" dirty="0" smtClean="0"/>
              <a:t> </a:t>
            </a:r>
            <a:r>
              <a:rPr lang="ru-RU" dirty="0" err="1" smtClean="0"/>
              <a:t>қол</a:t>
            </a:r>
            <a:r>
              <a:rPr lang="ru-RU" dirty="0" smtClean="0"/>
              <a:t> </a:t>
            </a:r>
            <a:r>
              <a:rPr lang="ru-RU" dirty="0" err="1" smtClean="0"/>
              <a:t>қоюын</a:t>
            </a:r>
            <a:r>
              <a:rPr lang="ru-RU" dirty="0" smtClean="0"/>
              <a:t> </a:t>
            </a:r>
            <a:r>
              <a:rPr lang="ru-RU" dirty="0" err="1" smtClean="0"/>
              <a:t>талап</a:t>
            </a:r>
            <a:r>
              <a:rPr lang="ru-RU" dirty="0" smtClean="0"/>
              <a:t> </a:t>
            </a:r>
            <a:r>
              <a:rPr lang="ru-RU" dirty="0" err="1" smtClean="0"/>
              <a:t>ету</a:t>
            </a:r>
            <a:r>
              <a:rPr lang="ru-RU" dirty="0" smtClean="0"/>
              <a:t>;</a:t>
            </a:r>
            <a:endParaRPr lang="kk-KZ" dirty="0"/>
          </a:p>
        </p:txBody>
      </p:sp>
    </p:spTree>
    <p:extLst>
      <p:ext uri="{BB962C8B-B14F-4D97-AF65-F5344CB8AC3E}">
        <p14:creationId xmlns:p14="http://schemas.microsoft.com/office/powerpoint/2010/main" val="139375732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7454" y="217507"/>
            <a:ext cx="11314545" cy="1371147"/>
          </a:xfrm>
        </p:spPr>
        <p:txBody>
          <a:bodyPr>
            <a:noAutofit/>
          </a:bodyPr>
          <a:lstStyle/>
          <a:p>
            <a:r>
              <a:rPr lang="kk-KZ" sz="3600" b="1" dirty="0">
                <a:solidFill>
                  <a:srgbClr val="4472C4">
                    <a:lumMod val="50000"/>
                  </a:srgbClr>
                </a:solidFill>
              </a:rPr>
              <a:t>ҚЫЗМЕТ БАРЫСЫ. Контрагенттерден сыбайлас жемқорлыққа қарсы  жүйе талап ету. Сыбайлас жемқорлыққа қарсы міндеттемелер сұрау</a:t>
            </a:r>
          </a:p>
        </p:txBody>
      </p:sp>
      <p:sp>
        <p:nvSpPr>
          <p:cNvPr id="3" name="Content Placeholder 2"/>
          <p:cNvSpPr>
            <a:spLocks noGrp="1"/>
          </p:cNvSpPr>
          <p:nvPr>
            <p:ph idx="1"/>
          </p:nvPr>
        </p:nvSpPr>
        <p:spPr>
          <a:xfrm>
            <a:off x="1116531" y="1773383"/>
            <a:ext cx="11075469" cy="4673600"/>
          </a:xfrm>
        </p:spPr>
        <p:txBody>
          <a:bodyPr>
            <a:normAutofit/>
          </a:bodyPr>
          <a:lstStyle/>
          <a:p>
            <a:pPr marL="0" indent="0">
              <a:buNone/>
            </a:pPr>
            <a:r>
              <a:rPr lang="ru-RU" dirty="0" err="1" smtClean="0"/>
              <a:t>Сыбайлас</a:t>
            </a:r>
            <a:r>
              <a:rPr lang="ru-RU" dirty="0" smtClean="0"/>
              <a:t> </a:t>
            </a:r>
            <a:r>
              <a:rPr lang="ru-RU" dirty="0" err="1"/>
              <a:t>жемқорлық</a:t>
            </a:r>
            <a:r>
              <a:rPr lang="ru-RU" dirty="0"/>
              <a:t> </a:t>
            </a:r>
            <a:r>
              <a:rPr lang="ru-RU" dirty="0" err="1"/>
              <a:t>тәуекелінің</a:t>
            </a:r>
            <a:r>
              <a:rPr lang="ru-RU" dirty="0"/>
              <a:t> </a:t>
            </a:r>
            <a:r>
              <a:rPr lang="ru-RU" dirty="0" err="1"/>
              <a:t>төмен</a:t>
            </a:r>
            <a:r>
              <a:rPr lang="ru-RU" dirty="0"/>
              <a:t> </a:t>
            </a:r>
            <a:r>
              <a:rPr lang="ru-RU" dirty="0" err="1"/>
              <a:t>деңгейінен</a:t>
            </a:r>
            <a:r>
              <a:rPr lang="ru-RU" dirty="0"/>
              <a:t> </a:t>
            </a:r>
            <a:r>
              <a:rPr lang="ru-RU" dirty="0" err="1" smtClean="0"/>
              <a:t>жоғары</a:t>
            </a:r>
            <a:r>
              <a:rPr lang="ru-RU" dirty="0" smtClean="0"/>
              <a:t> </a:t>
            </a:r>
            <a:r>
              <a:rPr lang="ru-RU" dirty="0" err="1"/>
              <a:t>іскерлік</a:t>
            </a:r>
            <a:r>
              <a:rPr lang="ru-RU" dirty="0"/>
              <a:t> </a:t>
            </a:r>
            <a:r>
              <a:rPr lang="ru-RU" dirty="0" err="1"/>
              <a:t>серіктестер</a:t>
            </a:r>
            <a:r>
              <a:rPr lang="ru-RU" dirty="0"/>
              <a:t> </a:t>
            </a:r>
            <a:r>
              <a:rPr lang="ru-RU" dirty="0" err="1"/>
              <a:t>үшін</a:t>
            </a:r>
            <a:r>
              <a:rPr lang="ru-RU" dirty="0"/>
              <a:t> </a:t>
            </a:r>
            <a:r>
              <a:rPr lang="ru-RU" dirty="0" err="1"/>
              <a:t>ұйым</a:t>
            </a:r>
            <a:r>
              <a:rPr lang="ru-RU" dirty="0"/>
              <a:t> </a:t>
            </a:r>
            <a:r>
              <a:rPr lang="ru-RU" dirty="0" err="1"/>
              <a:t>мүмкін</a:t>
            </a:r>
            <a:r>
              <a:rPr lang="ru-RU" dirty="0"/>
              <a:t> </a:t>
            </a:r>
            <a:r>
              <a:rPr lang="ru-RU" dirty="0" err="1"/>
              <a:t>болатын</a:t>
            </a:r>
            <a:r>
              <a:rPr lang="ru-RU" dirty="0"/>
              <a:t> </a:t>
            </a:r>
            <a:r>
              <a:rPr lang="ru-RU" dirty="0" err="1"/>
              <a:t>дәрежеде</a:t>
            </a:r>
            <a:r>
              <a:rPr lang="ru-RU" dirty="0"/>
              <a:t> </a:t>
            </a:r>
            <a:r>
              <a:rPr lang="ru-RU" dirty="0" err="1"/>
              <a:t>төмендегілерді</a:t>
            </a:r>
            <a:r>
              <a:rPr lang="ru-RU" dirty="0"/>
              <a:t> </a:t>
            </a:r>
            <a:r>
              <a:rPr lang="ru-RU" dirty="0" err="1"/>
              <a:t>талап</a:t>
            </a:r>
            <a:r>
              <a:rPr lang="ru-RU" dirty="0"/>
              <a:t> </a:t>
            </a:r>
            <a:r>
              <a:rPr lang="ru-RU" dirty="0" err="1"/>
              <a:t>ететін</a:t>
            </a:r>
            <a:r>
              <a:rPr lang="ru-RU" dirty="0"/>
              <a:t> </a:t>
            </a:r>
            <a:r>
              <a:rPr lang="ru-RU" dirty="0" err="1"/>
              <a:t>рәсімдерді</a:t>
            </a:r>
            <a:r>
              <a:rPr lang="ru-RU" dirty="0"/>
              <a:t> </a:t>
            </a:r>
            <a:r>
              <a:rPr lang="ru-RU" dirty="0" err="1" smtClean="0"/>
              <a:t>Ұйым</a:t>
            </a:r>
            <a:r>
              <a:rPr lang="ru-RU" dirty="0" smtClean="0"/>
              <a:t> </a:t>
            </a:r>
            <a:r>
              <a:rPr lang="ru-RU" dirty="0" err="1" smtClean="0"/>
              <a:t>орындауы</a:t>
            </a:r>
            <a:r>
              <a:rPr lang="ru-RU" dirty="0" smtClean="0"/>
              <a:t> </a:t>
            </a:r>
            <a:r>
              <a:rPr lang="ru-RU" dirty="0" err="1"/>
              <a:t>керек</a:t>
            </a:r>
            <a:r>
              <a:rPr lang="ru-RU" dirty="0"/>
              <a:t>:</a:t>
            </a:r>
          </a:p>
          <a:p>
            <a:r>
              <a:rPr lang="ru-RU" dirty="0" err="1" smtClean="0"/>
              <a:t>іскер</a:t>
            </a:r>
            <a:r>
              <a:rPr lang="ru-RU" dirty="0" smtClean="0"/>
              <a:t> </a:t>
            </a:r>
            <a:r>
              <a:rPr lang="ru-RU" dirty="0" err="1"/>
              <a:t>серіктестер</a:t>
            </a:r>
            <a:r>
              <a:rPr lang="ru-RU" dirty="0"/>
              <a:t> </a:t>
            </a:r>
            <a:r>
              <a:rPr lang="ru-RU" dirty="0" err="1"/>
              <a:t>тиісті</a:t>
            </a:r>
            <a:r>
              <a:rPr lang="ru-RU" dirty="0"/>
              <a:t> </a:t>
            </a:r>
            <a:r>
              <a:rPr lang="ru-RU" dirty="0" err="1"/>
              <a:t>мәмілеге</a:t>
            </a:r>
            <a:r>
              <a:rPr lang="ru-RU" dirty="0"/>
              <a:t>, </a:t>
            </a:r>
            <a:r>
              <a:rPr lang="ru-RU" dirty="0" err="1"/>
              <a:t>жобаға</a:t>
            </a:r>
            <a:r>
              <a:rPr lang="ru-RU" dirty="0"/>
              <a:t>, </a:t>
            </a:r>
            <a:r>
              <a:rPr lang="ru-RU" dirty="0" err="1"/>
              <a:t>қызметке</a:t>
            </a:r>
            <a:r>
              <a:rPr lang="ru-RU" dirty="0"/>
              <a:t> </a:t>
            </a:r>
            <a:r>
              <a:rPr lang="ru-RU" dirty="0" err="1"/>
              <a:t>немесе</a:t>
            </a:r>
            <a:r>
              <a:rPr lang="ru-RU" dirty="0"/>
              <a:t> </a:t>
            </a:r>
            <a:r>
              <a:rPr lang="ru-RU" dirty="0" err="1"/>
              <a:t>қарым-қатынасқа</a:t>
            </a:r>
            <a:r>
              <a:rPr lang="ru-RU" dirty="0"/>
              <a:t> </a:t>
            </a:r>
            <a:r>
              <a:rPr lang="ru-RU" dirty="0" err="1"/>
              <a:t>байланысты</a:t>
            </a:r>
            <a:r>
              <a:rPr lang="ru-RU" dirty="0"/>
              <a:t> </a:t>
            </a:r>
            <a:r>
              <a:rPr lang="ru-RU" dirty="0" err="1" smtClean="0"/>
              <a:t>сыбайлас</a:t>
            </a:r>
            <a:r>
              <a:rPr lang="ru-RU" dirty="0" smtClean="0"/>
              <a:t> </a:t>
            </a:r>
            <a:r>
              <a:rPr lang="ru-RU" dirty="0" err="1"/>
              <a:t>жемқорлықтың</a:t>
            </a:r>
            <a:r>
              <a:rPr lang="ru-RU" dirty="0"/>
              <a:t> </a:t>
            </a:r>
            <a:r>
              <a:rPr lang="ru-RU" dirty="0" err="1"/>
              <a:t>алдын</a:t>
            </a:r>
            <a:r>
              <a:rPr lang="ru-RU" dirty="0"/>
              <a:t> </a:t>
            </a:r>
            <a:r>
              <a:rPr lang="ru-RU" dirty="0" err="1"/>
              <a:t>алуға</a:t>
            </a:r>
            <a:r>
              <a:rPr lang="ru-RU" dirty="0"/>
              <a:t> </a:t>
            </a:r>
            <a:r>
              <a:rPr lang="ru-RU" dirty="0" err="1"/>
              <a:t>міндеттенеді</a:t>
            </a:r>
            <a:r>
              <a:rPr lang="ru-RU" dirty="0"/>
              <a:t>;</a:t>
            </a:r>
          </a:p>
          <a:p>
            <a:r>
              <a:rPr lang="ru-RU" dirty="0" err="1" smtClean="0"/>
              <a:t>мәмілеге</a:t>
            </a:r>
            <a:r>
              <a:rPr lang="ru-RU" dirty="0"/>
              <a:t>, </a:t>
            </a:r>
            <a:r>
              <a:rPr lang="ru-RU" dirty="0" err="1"/>
              <a:t>жобаға</a:t>
            </a:r>
            <a:r>
              <a:rPr lang="ru-RU" dirty="0"/>
              <a:t>, </a:t>
            </a:r>
            <a:r>
              <a:rPr lang="ru-RU" dirty="0" err="1"/>
              <a:t>қызметке</a:t>
            </a:r>
            <a:r>
              <a:rPr lang="ru-RU" dirty="0"/>
              <a:t> </a:t>
            </a:r>
            <a:r>
              <a:rPr lang="ru-RU" dirty="0" err="1"/>
              <a:t>немесе</a:t>
            </a:r>
            <a:r>
              <a:rPr lang="ru-RU" dirty="0"/>
              <a:t> </a:t>
            </a:r>
            <a:r>
              <a:rPr lang="ru-RU" dirty="0" err="1"/>
              <a:t>қарым-қатынасқа</a:t>
            </a:r>
            <a:r>
              <a:rPr lang="ru-RU" dirty="0"/>
              <a:t> </a:t>
            </a:r>
            <a:r>
              <a:rPr lang="ru-RU" dirty="0" err="1"/>
              <a:t>байланысты</a:t>
            </a:r>
            <a:r>
              <a:rPr lang="ru-RU" dirty="0"/>
              <a:t> </a:t>
            </a:r>
            <a:r>
              <a:rPr lang="ru-RU" dirty="0" err="1"/>
              <a:t>оның</a:t>
            </a:r>
            <a:r>
              <a:rPr lang="ru-RU" dirty="0"/>
              <a:t> </a:t>
            </a:r>
            <a:r>
              <a:rPr lang="ru-RU" dirty="0" err="1" smtClean="0"/>
              <a:t>атынан</a:t>
            </a:r>
            <a:r>
              <a:rPr lang="ru-RU" dirty="0" smtClean="0"/>
              <a:t> </a:t>
            </a:r>
            <a:r>
              <a:rPr lang="ru-RU" dirty="0" err="1" smtClean="0"/>
              <a:t>немесе</a:t>
            </a:r>
            <a:r>
              <a:rPr lang="ru-RU" dirty="0" smtClean="0"/>
              <a:t> </a:t>
            </a:r>
            <a:r>
              <a:rPr lang="ru-RU" dirty="0" err="1"/>
              <a:t>оның</a:t>
            </a:r>
            <a:r>
              <a:rPr lang="ru-RU" dirty="0"/>
              <a:t> </a:t>
            </a:r>
            <a:r>
              <a:rPr lang="ru-RU" dirty="0" err="1"/>
              <a:t>пайдасына</a:t>
            </a:r>
            <a:r>
              <a:rPr lang="ru-RU" dirty="0"/>
              <a:t> </a:t>
            </a:r>
            <a:r>
              <a:rPr lang="ru-RU" dirty="0" err="1"/>
              <a:t>сыбайлас</a:t>
            </a:r>
            <a:r>
              <a:rPr lang="ru-RU" dirty="0"/>
              <a:t> </a:t>
            </a:r>
            <a:r>
              <a:rPr lang="ru-RU" dirty="0" err="1"/>
              <a:t>жемқорлық</a:t>
            </a:r>
            <a:r>
              <a:rPr lang="ru-RU" dirty="0"/>
              <a:t> </a:t>
            </a:r>
            <a:r>
              <a:rPr lang="ru-RU" dirty="0" err="1"/>
              <a:t>анықталған</a:t>
            </a:r>
            <a:r>
              <a:rPr lang="ru-RU" dirty="0"/>
              <a:t> </a:t>
            </a:r>
            <a:r>
              <a:rPr lang="ru-RU" dirty="0" err="1"/>
              <a:t>жағдайда</a:t>
            </a:r>
            <a:r>
              <a:rPr lang="ru-RU" dirty="0"/>
              <a:t> </a:t>
            </a:r>
            <a:r>
              <a:rPr lang="ru-RU" dirty="0" err="1"/>
              <a:t>ұйымның</a:t>
            </a:r>
            <a:r>
              <a:rPr lang="ru-RU" dirty="0"/>
              <a:t> </a:t>
            </a:r>
            <a:r>
              <a:rPr lang="ru-RU" dirty="0" err="1"/>
              <a:t>іскер</a:t>
            </a:r>
            <a:r>
              <a:rPr lang="ru-RU" dirty="0"/>
              <a:t> </a:t>
            </a:r>
            <a:r>
              <a:rPr lang="ru-RU" dirty="0" err="1"/>
              <a:t>серіктеспен</a:t>
            </a:r>
            <a:r>
              <a:rPr lang="ru-RU" dirty="0"/>
              <a:t> </a:t>
            </a:r>
            <a:r>
              <a:rPr lang="ru-RU" dirty="0" err="1"/>
              <a:t>қарым-қатынасын</a:t>
            </a:r>
            <a:r>
              <a:rPr lang="ru-RU" dirty="0"/>
              <a:t> </a:t>
            </a:r>
            <a:r>
              <a:rPr lang="ru-RU" dirty="0" err="1"/>
              <a:t>тоқтату</a:t>
            </a:r>
            <a:r>
              <a:rPr lang="ru-RU" dirty="0"/>
              <a:t> </a:t>
            </a:r>
            <a:r>
              <a:rPr lang="ru-RU" dirty="0" err="1" smtClean="0"/>
              <a:t>мүмкіндігі</a:t>
            </a:r>
            <a:r>
              <a:rPr lang="ru-RU" dirty="0" smtClean="0"/>
              <a:t> </a:t>
            </a:r>
            <a:r>
              <a:rPr lang="ru-RU" dirty="0" err="1" smtClean="0"/>
              <a:t>айқындалады</a:t>
            </a:r>
            <a:r>
              <a:rPr lang="ru-RU" dirty="0" smtClean="0"/>
              <a:t>.</a:t>
            </a:r>
            <a:endParaRPr lang="ru-RU" dirty="0"/>
          </a:p>
        </p:txBody>
      </p:sp>
    </p:spTree>
    <p:extLst>
      <p:ext uri="{BB962C8B-B14F-4D97-AF65-F5344CB8AC3E}">
        <p14:creationId xmlns:p14="http://schemas.microsoft.com/office/powerpoint/2010/main" val="90545737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835518"/>
          </a:xfrm>
        </p:spPr>
        <p:txBody>
          <a:bodyPr>
            <a:noAutofit/>
          </a:bodyPr>
          <a:lstStyle/>
          <a:p>
            <a:r>
              <a:rPr lang="kk-KZ" sz="3600" b="1" dirty="0">
                <a:solidFill>
                  <a:srgbClr val="4472C4">
                    <a:lumMod val="50000"/>
                  </a:srgbClr>
                </a:solidFill>
              </a:rPr>
              <a:t>ҚЫЗМЕТ БАРЫСЫ. </a:t>
            </a:r>
            <a:r>
              <a:rPr lang="ru-RU" sz="3600" b="1" dirty="0" err="1">
                <a:solidFill>
                  <a:srgbClr val="4472C4">
                    <a:lumMod val="50000"/>
                  </a:srgbClr>
                </a:solidFill>
              </a:rPr>
              <a:t>Мүдделер</a:t>
            </a:r>
            <a:r>
              <a:rPr lang="ru-RU" sz="3600" b="1" dirty="0">
                <a:solidFill>
                  <a:srgbClr val="4472C4">
                    <a:lumMod val="50000"/>
                  </a:srgbClr>
                </a:solidFill>
              </a:rPr>
              <a:t> </a:t>
            </a:r>
            <a:r>
              <a:rPr lang="ru-RU" sz="3600" b="1" dirty="0" err="1">
                <a:solidFill>
                  <a:srgbClr val="4472C4">
                    <a:lumMod val="50000"/>
                  </a:srgbClr>
                </a:solidFill>
              </a:rPr>
              <a:t>қақтығысы</a:t>
            </a:r>
            <a:endParaRPr lang="ru-RU" sz="3600" b="1" dirty="0">
              <a:solidFill>
                <a:srgbClr val="4472C4">
                  <a:lumMod val="50000"/>
                </a:srgbClr>
              </a:solidFill>
            </a:endParaRPr>
          </a:p>
        </p:txBody>
      </p:sp>
      <p:sp>
        <p:nvSpPr>
          <p:cNvPr id="3" name="Content Placeholder 2"/>
          <p:cNvSpPr>
            <a:spLocks noGrp="1"/>
          </p:cNvSpPr>
          <p:nvPr>
            <p:ph idx="1"/>
          </p:nvPr>
        </p:nvSpPr>
        <p:spPr>
          <a:xfrm>
            <a:off x="1958109" y="923636"/>
            <a:ext cx="10233891" cy="5934364"/>
          </a:xfrm>
        </p:spPr>
        <p:txBody>
          <a:bodyPr>
            <a:normAutofit lnSpcReduction="10000"/>
          </a:bodyPr>
          <a:lstStyle/>
          <a:p>
            <a:pPr marL="0" indent="0">
              <a:buNone/>
            </a:pPr>
            <a:r>
              <a:rPr lang="ru-RU" b="1" dirty="0" err="1"/>
              <a:t>Мүдделер</a:t>
            </a:r>
            <a:r>
              <a:rPr lang="ru-RU" b="1" dirty="0"/>
              <a:t> </a:t>
            </a:r>
            <a:r>
              <a:rPr lang="ru-RU" b="1" dirty="0" err="1" smtClean="0"/>
              <a:t>қақтығысы</a:t>
            </a:r>
            <a:r>
              <a:rPr lang="ru-RU" b="1" dirty="0" smtClean="0"/>
              <a:t> </a:t>
            </a:r>
            <a:r>
              <a:rPr lang="en-US" b="1" dirty="0" smtClean="0"/>
              <a:t>(</a:t>
            </a:r>
            <a:r>
              <a:rPr lang="en-US" b="1" dirty="0"/>
              <a:t>conflict of </a:t>
            </a:r>
            <a:r>
              <a:rPr lang="en-US" b="1" dirty="0" smtClean="0"/>
              <a:t>interest)</a:t>
            </a:r>
            <a:r>
              <a:rPr lang="ru-RU" b="1" dirty="0"/>
              <a:t> </a:t>
            </a:r>
            <a:r>
              <a:rPr lang="ru-RU" b="1" dirty="0" smtClean="0"/>
              <a:t>-  </a:t>
            </a:r>
            <a:r>
              <a:rPr lang="ru-RU" dirty="0" err="1" smtClean="0"/>
              <a:t>іскерлік</a:t>
            </a:r>
            <a:r>
              <a:rPr lang="ru-RU" dirty="0"/>
              <a:t>, </a:t>
            </a:r>
            <a:r>
              <a:rPr lang="ru-RU" dirty="0" err="1"/>
              <a:t>қаржылық</a:t>
            </a:r>
            <a:r>
              <a:rPr lang="ru-RU" dirty="0"/>
              <a:t>, </a:t>
            </a:r>
            <a:r>
              <a:rPr lang="ru-RU" dirty="0" err="1"/>
              <a:t>отбасылық</a:t>
            </a:r>
            <a:r>
              <a:rPr lang="ru-RU" dirty="0"/>
              <a:t>, </a:t>
            </a:r>
            <a:r>
              <a:rPr lang="ru-RU" dirty="0" err="1"/>
              <a:t>саяси</a:t>
            </a:r>
            <a:r>
              <a:rPr lang="ru-RU" dirty="0"/>
              <a:t> </a:t>
            </a:r>
            <a:r>
              <a:rPr lang="ru-RU" dirty="0" err="1"/>
              <a:t>немесе</a:t>
            </a:r>
            <a:r>
              <a:rPr lang="ru-RU" dirty="0"/>
              <a:t> </a:t>
            </a:r>
            <a:r>
              <a:rPr lang="ru-RU" dirty="0" err="1"/>
              <a:t>жеке</a:t>
            </a:r>
            <a:r>
              <a:rPr lang="ru-RU" dirty="0"/>
              <a:t> </a:t>
            </a:r>
            <a:r>
              <a:rPr lang="ru-RU" dirty="0" err="1"/>
              <a:t>мүдделер</a:t>
            </a:r>
            <a:r>
              <a:rPr lang="ru-RU" dirty="0"/>
              <a:t> </a:t>
            </a:r>
            <a:r>
              <a:rPr lang="ru-RU" dirty="0" err="1"/>
              <a:t>адамның</a:t>
            </a:r>
            <a:r>
              <a:rPr lang="ru-RU" dirty="0"/>
              <a:t> </a:t>
            </a:r>
            <a:r>
              <a:rPr lang="ru-RU" dirty="0" err="1"/>
              <a:t>ұйымдағы</a:t>
            </a:r>
            <a:r>
              <a:rPr lang="ru-RU" dirty="0"/>
              <a:t> </a:t>
            </a:r>
            <a:r>
              <a:rPr lang="ru-RU" dirty="0" err="1"/>
              <a:t>өз</a:t>
            </a:r>
            <a:r>
              <a:rPr lang="ru-RU" dirty="0"/>
              <a:t> </a:t>
            </a:r>
            <a:r>
              <a:rPr lang="ru-RU" dirty="0" err="1"/>
              <a:t>міндеттерін</a:t>
            </a:r>
            <a:r>
              <a:rPr lang="ru-RU" dirty="0"/>
              <a:t> </a:t>
            </a:r>
            <a:r>
              <a:rPr lang="ru-RU" dirty="0" err="1"/>
              <a:t>орындау</a:t>
            </a:r>
            <a:r>
              <a:rPr lang="ru-RU" dirty="0"/>
              <a:t> </a:t>
            </a:r>
            <a:r>
              <a:rPr lang="ru-RU" dirty="0" err="1"/>
              <a:t>қабілетіне</a:t>
            </a:r>
            <a:r>
              <a:rPr lang="ru-RU" dirty="0"/>
              <a:t> </a:t>
            </a:r>
            <a:r>
              <a:rPr lang="ru-RU" dirty="0" err="1"/>
              <a:t>кедергі</a:t>
            </a:r>
            <a:r>
              <a:rPr lang="ru-RU" dirty="0"/>
              <a:t> </a:t>
            </a:r>
            <a:r>
              <a:rPr lang="ru-RU" dirty="0" err="1"/>
              <a:t>келтіруі</a:t>
            </a:r>
            <a:r>
              <a:rPr lang="ru-RU" dirty="0"/>
              <a:t> </a:t>
            </a:r>
            <a:r>
              <a:rPr lang="ru-RU" dirty="0" err="1"/>
              <a:t>мүмкін</a:t>
            </a:r>
            <a:r>
              <a:rPr lang="ru-RU" dirty="0"/>
              <a:t> </a:t>
            </a:r>
            <a:r>
              <a:rPr lang="ru-RU" dirty="0" err="1" smtClean="0"/>
              <a:t>жағдай</a:t>
            </a:r>
            <a:endParaRPr lang="ru-RU" dirty="0" smtClean="0"/>
          </a:p>
          <a:p>
            <a:pPr marL="0" indent="0">
              <a:buNone/>
            </a:pPr>
            <a:r>
              <a:rPr lang="ru-RU" dirty="0" err="1" smtClean="0"/>
              <a:t>Ұйым</a:t>
            </a:r>
            <a:r>
              <a:rPr lang="ru-RU" dirty="0" smtClean="0"/>
              <a:t> </a:t>
            </a:r>
            <a:r>
              <a:rPr lang="ru-RU" dirty="0" err="1"/>
              <a:t>ішкі</a:t>
            </a:r>
            <a:r>
              <a:rPr lang="ru-RU" dirty="0"/>
              <a:t> </a:t>
            </a:r>
            <a:r>
              <a:rPr lang="ru-RU" dirty="0" err="1"/>
              <a:t>және</a:t>
            </a:r>
            <a:r>
              <a:rPr lang="ru-RU" dirty="0"/>
              <a:t> </a:t>
            </a:r>
            <a:r>
              <a:rPr lang="ru-RU" dirty="0" err="1"/>
              <a:t>сыртқы</a:t>
            </a:r>
            <a:r>
              <a:rPr lang="ru-RU" dirty="0"/>
              <a:t> </a:t>
            </a:r>
            <a:r>
              <a:rPr lang="ru-RU" dirty="0" err="1"/>
              <a:t>мүдделер</a:t>
            </a:r>
            <a:r>
              <a:rPr lang="ru-RU" dirty="0"/>
              <a:t> </a:t>
            </a:r>
            <a:r>
              <a:rPr lang="ru-RU" dirty="0" err="1"/>
              <a:t>қақтығысының</a:t>
            </a:r>
            <a:r>
              <a:rPr lang="ru-RU" dirty="0"/>
              <a:t> </a:t>
            </a:r>
            <a:r>
              <a:rPr lang="ru-RU" dirty="0" err="1"/>
              <a:t>қаупін</a:t>
            </a:r>
            <a:r>
              <a:rPr lang="ru-RU" dirty="0"/>
              <a:t> </a:t>
            </a:r>
            <a:r>
              <a:rPr lang="ru-RU" dirty="0" err="1"/>
              <a:t>анықтауы</a:t>
            </a:r>
            <a:r>
              <a:rPr lang="ru-RU" dirty="0"/>
              <a:t> </a:t>
            </a:r>
            <a:r>
              <a:rPr lang="ru-RU" dirty="0" err="1"/>
              <a:t>және</a:t>
            </a:r>
            <a:r>
              <a:rPr lang="ru-RU" dirty="0"/>
              <a:t> </a:t>
            </a:r>
            <a:r>
              <a:rPr lang="ru-RU" dirty="0" err="1"/>
              <a:t>бағалауы</a:t>
            </a:r>
            <a:r>
              <a:rPr lang="ru-RU" dirty="0"/>
              <a:t> </a:t>
            </a:r>
            <a:r>
              <a:rPr lang="ru-RU" dirty="0" err="1"/>
              <a:t>керек</a:t>
            </a:r>
            <a:r>
              <a:rPr lang="ru-RU" dirty="0"/>
              <a:t>. </a:t>
            </a:r>
            <a:endParaRPr lang="ru-RU" dirty="0" smtClean="0"/>
          </a:p>
          <a:p>
            <a:pPr marL="0" indent="0">
              <a:buNone/>
            </a:pPr>
            <a:r>
              <a:rPr lang="ru-RU" dirty="0" err="1" smtClean="0"/>
              <a:t>Ұйым</a:t>
            </a:r>
            <a:r>
              <a:rPr lang="ru-RU" dirty="0" smtClean="0"/>
              <a:t> </a:t>
            </a:r>
            <a:r>
              <a:rPr lang="ru-RU" dirty="0" err="1"/>
              <a:t>барлық</a:t>
            </a:r>
            <a:r>
              <a:rPr lang="ru-RU" dirty="0"/>
              <a:t> </a:t>
            </a:r>
            <a:r>
              <a:rPr lang="ru-RU" dirty="0" err="1"/>
              <a:t>қызметкерлерге</a:t>
            </a:r>
            <a:r>
              <a:rPr lang="ru-RU" dirty="0"/>
              <a:t> </a:t>
            </a:r>
            <a:r>
              <a:rPr lang="ru-RU" dirty="0" err="1"/>
              <a:t>олардың</a:t>
            </a:r>
            <a:r>
              <a:rPr lang="ru-RU" dirty="0"/>
              <a:t> </a:t>
            </a:r>
            <a:r>
              <a:rPr lang="ru-RU" dirty="0" err="1"/>
              <a:t>жұмысына</a:t>
            </a:r>
            <a:r>
              <a:rPr lang="ru-RU" dirty="0"/>
              <a:t> </a:t>
            </a:r>
            <a:r>
              <a:rPr lang="ru-RU" dirty="0" err="1"/>
              <a:t>тікелей</a:t>
            </a:r>
            <a:r>
              <a:rPr lang="ru-RU" dirty="0"/>
              <a:t> </a:t>
            </a:r>
            <a:r>
              <a:rPr lang="ru-RU" dirty="0" err="1"/>
              <a:t>немесе</a:t>
            </a:r>
            <a:r>
              <a:rPr lang="ru-RU" dirty="0"/>
              <a:t> </a:t>
            </a:r>
            <a:r>
              <a:rPr lang="ru-RU" dirty="0" err="1"/>
              <a:t>жанама</a:t>
            </a:r>
            <a:r>
              <a:rPr lang="ru-RU" dirty="0"/>
              <a:t> </a:t>
            </a:r>
            <a:r>
              <a:rPr lang="ru-RU" dirty="0" err="1"/>
              <a:t>қатысы</a:t>
            </a:r>
            <a:r>
              <a:rPr lang="ru-RU" dirty="0"/>
              <a:t> бар </a:t>
            </a:r>
            <a:r>
              <a:rPr lang="ru-RU" dirty="0" err="1"/>
              <a:t>отбасылық</a:t>
            </a:r>
            <a:r>
              <a:rPr lang="ru-RU" dirty="0"/>
              <a:t>, </a:t>
            </a:r>
            <a:r>
              <a:rPr lang="ru-RU" dirty="0" err="1"/>
              <a:t>қаржылық</a:t>
            </a:r>
            <a:r>
              <a:rPr lang="ru-RU" dirty="0"/>
              <a:t> </a:t>
            </a:r>
            <a:r>
              <a:rPr lang="ru-RU" dirty="0" err="1"/>
              <a:t>немесе</a:t>
            </a:r>
            <a:r>
              <a:rPr lang="ru-RU" dirty="0"/>
              <a:t> </a:t>
            </a:r>
            <a:r>
              <a:rPr lang="ru-RU" dirty="0" err="1"/>
              <a:t>басқа</a:t>
            </a:r>
            <a:r>
              <a:rPr lang="ru-RU" dirty="0"/>
              <a:t> </a:t>
            </a:r>
            <a:r>
              <a:rPr lang="ru-RU" dirty="0" err="1"/>
              <a:t>байланыстар</a:t>
            </a:r>
            <a:r>
              <a:rPr lang="ru-RU" dirty="0"/>
              <a:t> </a:t>
            </a:r>
            <a:r>
              <a:rPr lang="ru-RU" dirty="0" err="1"/>
              <a:t>сияқты</a:t>
            </a:r>
            <a:r>
              <a:rPr lang="ru-RU" dirty="0"/>
              <a:t> </a:t>
            </a:r>
            <a:r>
              <a:rPr lang="ru-RU" dirty="0" err="1"/>
              <a:t>кез</a:t>
            </a:r>
            <a:r>
              <a:rPr lang="ru-RU" dirty="0"/>
              <a:t> </a:t>
            </a:r>
            <a:r>
              <a:rPr lang="ru-RU" dirty="0" err="1"/>
              <a:t>келген</a:t>
            </a:r>
            <a:r>
              <a:rPr lang="ru-RU" dirty="0"/>
              <a:t> </a:t>
            </a:r>
            <a:r>
              <a:rPr lang="ru-RU" dirty="0" err="1"/>
              <a:t>нақты</a:t>
            </a:r>
            <a:r>
              <a:rPr lang="ru-RU" dirty="0"/>
              <a:t> </a:t>
            </a:r>
            <a:r>
              <a:rPr lang="ru-RU" dirty="0" err="1"/>
              <a:t>немесе</a:t>
            </a:r>
            <a:r>
              <a:rPr lang="ru-RU" dirty="0"/>
              <a:t> </a:t>
            </a:r>
            <a:r>
              <a:rPr lang="ru-RU" dirty="0" err="1"/>
              <a:t>ықтимал</a:t>
            </a:r>
            <a:r>
              <a:rPr lang="ru-RU" dirty="0"/>
              <a:t> </a:t>
            </a:r>
            <a:r>
              <a:rPr lang="ru-RU" dirty="0" err="1"/>
              <a:t>мүдделер</a:t>
            </a:r>
            <a:r>
              <a:rPr lang="ru-RU" dirty="0"/>
              <a:t> </a:t>
            </a:r>
            <a:r>
              <a:rPr lang="ru-RU" dirty="0" err="1"/>
              <a:t>қақтығысын</a:t>
            </a:r>
            <a:r>
              <a:rPr lang="ru-RU" dirty="0"/>
              <a:t> </a:t>
            </a:r>
            <a:r>
              <a:rPr lang="ru-RU" dirty="0" err="1" smtClean="0"/>
              <a:t>ашу</a:t>
            </a:r>
            <a:r>
              <a:rPr lang="ru-RU" dirty="0" smtClean="0"/>
              <a:t> </a:t>
            </a:r>
            <a:r>
              <a:rPr lang="ru-RU" dirty="0" err="1" smtClean="0"/>
              <a:t>керектігін</a:t>
            </a:r>
            <a:r>
              <a:rPr lang="ru-RU" dirty="0" smtClean="0"/>
              <a:t>  </a:t>
            </a:r>
            <a:r>
              <a:rPr lang="ru-RU" dirty="0" err="1" smtClean="0"/>
              <a:t>хабарлауы</a:t>
            </a:r>
            <a:r>
              <a:rPr lang="ru-RU" dirty="0" smtClean="0"/>
              <a:t> </a:t>
            </a:r>
            <a:r>
              <a:rPr lang="ru-RU" dirty="0" err="1" smtClean="0"/>
              <a:t>тиіс</a:t>
            </a:r>
            <a:r>
              <a:rPr lang="ru-RU" dirty="0" smtClean="0"/>
              <a:t>.</a:t>
            </a:r>
          </a:p>
          <a:p>
            <a:pPr marL="0" indent="0">
              <a:buNone/>
            </a:pPr>
            <a:r>
              <a:rPr lang="ru-RU" dirty="0" err="1" smtClean="0"/>
              <a:t>Мысалы</a:t>
            </a:r>
            <a:r>
              <a:rPr lang="ru-RU" dirty="0"/>
              <a:t>:</a:t>
            </a:r>
          </a:p>
          <a:p>
            <a:r>
              <a:rPr lang="ru-RU" dirty="0" err="1" smtClean="0"/>
              <a:t>ұйымның</a:t>
            </a:r>
            <a:r>
              <a:rPr lang="ru-RU" dirty="0" smtClean="0"/>
              <a:t> </a:t>
            </a:r>
            <a:r>
              <a:rPr lang="ru-RU" dirty="0" err="1"/>
              <a:t>сату</a:t>
            </a:r>
            <a:r>
              <a:rPr lang="ru-RU" dirty="0"/>
              <a:t> </a:t>
            </a:r>
            <a:r>
              <a:rPr lang="ru-RU" dirty="0" err="1"/>
              <a:t>жөніндегі</a:t>
            </a:r>
            <a:r>
              <a:rPr lang="ru-RU" dirty="0"/>
              <a:t> </a:t>
            </a:r>
            <a:r>
              <a:rPr lang="ru-RU" dirty="0" err="1"/>
              <a:t>менеджері</a:t>
            </a:r>
            <a:r>
              <a:rPr lang="ru-RU" dirty="0"/>
              <a:t> </a:t>
            </a:r>
            <a:r>
              <a:rPr lang="ru-RU" dirty="0" err="1"/>
              <a:t>тұтынушының</a:t>
            </a:r>
            <a:r>
              <a:rPr lang="ru-RU" dirty="0"/>
              <a:t> </a:t>
            </a:r>
            <a:r>
              <a:rPr lang="ru-RU" dirty="0" err="1"/>
              <a:t>сатып</a:t>
            </a:r>
            <a:r>
              <a:rPr lang="ru-RU" dirty="0"/>
              <a:t> </a:t>
            </a:r>
            <a:r>
              <a:rPr lang="ru-RU" dirty="0" err="1"/>
              <a:t>алу</a:t>
            </a:r>
            <a:r>
              <a:rPr lang="ru-RU" dirty="0"/>
              <a:t> </a:t>
            </a:r>
            <a:r>
              <a:rPr lang="ru-RU" dirty="0" err="1"/>
              <a:t>жөніндегі</a:t>
            </a:r>
            <a:r>
              <a:rPr lang="ru-RU" dirty="0"/>
              <a:t> </a:t>
            </a:r>
            <a:r>
              <a:rPr lang="ru-RU" dirty="0" err="1"/>
              <a:t>менеджерімен</a:t>
            </a:r>
            <a:r>
              <a:rPr lang="ru-RU" dirty="0"/>
              <a:t> </a:t>
            </a:r>
            <a:r>
              <a:rPr lang="ru-RU" dirty="0" err="1" smtClean="0"/>
              <a:t>байланысы</a:t>
            </a:r>
            <a:r>
              <a:rPr lang="ru-RU" dirty="0" smtClean="0"/>
              <a:t> </a:t>
            </a:r>
            <a:r>
              <a:rPr lang="ru-RU" dirty="0" err="1" smtClean="0"/>
              <a:t>болса</a:t>
            </a:r>
            <a:endParaRPr lang="ru-RU" dirty="0" smtClean="0"/>
          </a:p>
          <a:p>
            <a:r>
              <a:rPr lang="ru-RU" dirty="0" err="1" smtClean="0"/>
              <a:t>ұйымның</a:t>
            </a:r>
            <a:r>
              <a:rPr lang="ru-RU" dirty="0" smtClean="0"/>
              <a:t> </a:t>
            </a:r>
            <a:r>
              <a:rPr lang="ru-RU" dirty="0" err="1" smtClean="0"/>
              <a:t>құрылымдық</a:t>
            </a:r>
            <a:r>
              <a:rPr lang="ru-RU" dirty="0" smtClean="0"/>
              <a:t> </a:t>
            </a:r>
            <a:r>
              <a:rPr lang="ru-RU" dirty="0" err="1" smtClean="0"/>
              <a:t>бөлімшесінің</a:t>
            </a:r>
            <a:r>
              <a:rPr lang="ru-RU" dirty="0" smtClean="0"/>
              <a:t> </a:t>
            </a:r>
            <a:r>
              <a:rPr lang="ru-RU" dirty="0" err="1" smtClean="0"/>
              <a:t>басшысы</a:t>
            </a:r>
            <a:r>
              <a:rPr lang="ru-RU" dirty="0" smtClean="0"/>
              <a:t> </a:t>
            </a:r>
            <a:r>
              <a:rPr lang="ru-RU" dirty="0" err="1" smtClean="0"/>
              <a:t>бәсекелес</a:t>
            </a:r>
            <a:r>
              <a:rPr lang="ru-RU" dirty="0" smtClean="0"/>
              <a:t> </a:t>
            </a:r>
            <a:r>
              <a:rPr lang="ru-RU" dirty="0" err="1" smtClean="0"/>
              <a:t>бизнесте</a:t>
            </a:r>
            <a:r>
              <a:rPr lang="ru-RU" dirty="0" smtClean="0"/>
              <a:t> </a:t>
            </a:r>
            <a:r>
              <a:rPr lang="ru-RU" dirty="0" err="1" smtClean="0"/>
              <a:t>жеке</a:t>
            </a:r>
            <a:r>
              <a:rPr lang="ru-RU" dirty="0" smtClean="0"/>
              <a:t> </a:t>
            </a:r>
            <a:r>
              <a:rPr lang="ru-RU" dirty="0" err="1" smtClean="0"/>
              <a:t>қаржылық</a:t>
            </a:r>
            <a:r>
              <a:rPr lang="ru-RU" dirty="0" smtClean="0"/>
              <a:t> </a:t>
            </a:r>
            <a:r>
              <a:rPr lang="ru-RU" dirty="0" err="1" smtClean="0"/>
              <a:t>мүддесі</a:t>
            </a:r>
            <a:r>
              <a:rPr lang="ru-RU" dirty="0" smtClean="0"/>
              <a:t> </a:t>
            </a:r>
            <a:r>
              <a:rPr lang="ru-RU" dirty="0" err="1" smtClean="0"/>
              <a:t>болған</a:t>
            </a:r>
            <a:r>
              <a:rPr lang="ru-RU" dirty="0" smtClean="0"/>
              <a:t> </a:t>
            </a:r>
            <a:r>
              <a:rPr lang="ru-RU" dirty="0" err="1" smtClean="0"/>
              <a:t>кезде</a:t>
            </a:r>
            <a:r>
              <a:rPr lang="ru-RU" dirty="0" smtClean="0"/>
              <a:t>.</a:t>
            </a:r>
          </a:p>
        </p:txBody>
      </p:sp>
    </p:spTree>
    <p:extLst>
      <p:ext uri="{BB962C8B-B14F-4D97-AF65-F5344CB8AC3E}">
        <p14:creationId xmlns:p14="http://schemas.microsoft.com/office/powerpoint/2010/main" val="310582982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080655"/>
          </a:xfrm>
        </p:spPr>
        <p:txBody>
          <a:bodyPr>
            <a:noAutofit/>
          </a:bodyPr>
          <a:lstStyle/>
          <a:p>
            <a:r>
              <a:rPr lang="kk-KZ" sz="3600" b="1" dirty="0">
                <a:solidFill>
                  <a:srgbClr val="4472C4">
                    <a:lumMod val="50000"/>
                  </a:srgbClr>
                </a:solidFill>
              </a:rPr>
              <a:t>ҚЫЗМЕТ БАРЫСЫ. </a:t>
            </a:r>
            <a:r>
              <a:rPr lang="ru-RU" sz="3600" b="1" dirty="0" err="1">
                <a:solidFill>
                  <a:srgbClr val="4472C4">
                    <a:lumMod val="50000"/>
                  </a:srgbClr>
                </a:solidFill>
              </a:rPr>
              <a:t>Мүдделер</a:t>
            </a:r>
            <a:r>
              <a:rPr lang="ru-RU" sz="3600" b="1" dirty="0">
                <a:solidFill>
                  <a:srgbClr val="4472C4">
                    <a:lumMod val="50000"/>
                  </a:srgbClr>
                </a:solidFill>
              </a:rPr>
              <a:t> </a:t>
            </a:r>
            <a:r>
              <a:rPr lang="ru-RU" sz="3600" b="1" dirty="0" err="1">
                <a:solidFill>
                  <a:srgbClr val="4472C4">
                    <a:lumMod val="50000"/>
                  </a:srgbClr>
                </a:solidFill>
              </a:rPr>
              <a:t>қақтығысы</a:t>
            </a:r>
            <a:r>
              <a:rPr lang="ru-RU" sz="3600" b="1" dirty="0">
                <a:solidFill>
                  <a:srgbClr val="4472C4">
                    <a:lumMod val="50000"/>
                  </a:srgbClr>
                </a:solidFill>
              </a:rPr>
              <a:t>. </a:t>
            </a:r>
            <a:br>
              <a:rPr lang="ru-RU" sz="3600" b="1" dirty="0">
                <a:solidFill>
                  <a:srgbClr val="4472C4">
                    <a:lumMod val="50000"/>
                  </a:srgbClr>
                </a:solidFill>
              </a:rPr>
            </a:br>
            <a:r>
              <a:rPr lang="ru-RU" sz="3600" b="1" dirty="0" err="1">
                <a:solidFill>
                  <a:srgbClr val="4472C4">
                    <a:lumMod val="50000"/>
                  </a:srgbClr>
                </a:solidFill>
              </a:rPr>
              <a:t>Заңға</a:t>
            </a:r>
            <a:r>
              <a:rPr lang="ru-RU" sz="3600" b="1" dirty="0">
                <a:solidFill>
                  <a:srgbClr val="4472C4">
                    <a:lumMod val="50000"/>
                  </a:srgbClr>
                </a:solidFill>
              </a:rPr>
              <a:t> </a:t>
            </a:r>
            <a:r>
              <a:rPr lang="ru-RU" sz="3600" b="1" dirty="0" err="1">
                <a:solidFill>
                  <a:srgbClr val="4472C4">
                    <a:lumMod val="50000"/>
                  </a:srgbClr>
                </a:solidFill>
              </a:rPr>
              <a:t>шолу</a:t>
            </a:r>
            <a:endParaRPr lang="ru-RU" sz="3600" b="1" dirty="0">
              <a:solidFill>
                <a:srgbClr val="4472C4">
                  <a:lumMod val="50000"/>
                </a:srgbClr>
              </a:solidFill>
            </a:endParaRPr>
          </a:p>
        </p:txBody>
      </p:sp>
      <p:sp>
        <p:nvSpPr>
          <p:cNvPr id="3" name="Content Placeholder 2"/>
          <p:cNvSpPr>
            <a:spLocks noGrp="1"/>
          </p:cNvSpPr>
          <p:nvPr>
            <p:ph idx="1"/>
          </p:nvPr>
        </p:nvSpPr>
        <p:spPr>
          <a:xfrm>
            <a:off x="1238865" y="1393245"/>
            <a:ext cx="10833062" cy="4121460"/>
          </a:xfrm>
        </p:spPr>
        <p:txBody>
          <a:bodyPr>
            <a:normAutofit fontScale="92500"/>
          </a:bodyPr>
          <a:lstStyle/>
          <a:p>
            <a:pPr fontAlgn="base"/>
            <a:r>
              <a:rPr lang="kk-KZ" b="1" dirty="0" smtClean="0"/>
              <a:t>Мүдделер </a:t>
            </a:r>
            <a:r>
              <a:rPr lang="kk-KZ" b="1" dirty="0"/>
              <a:t>қақтығысы </a:t>
            </a:r>
            <a:r>
              <a:rPr lang="kk-KZ" dirty="0"/>
              <a:t>– жауапты мемлекеттік лауазымды атқаратын адамдардың, мемлекеттік функцияларды орындауға уәкілеттік берілген адамдардың, оларға теңестірілген адамдардың, лауазымды адамдардың </a:t>
            </a:r>
            <a:r>
              <a:rPr lang="kk-KZ" u="sng" dirty="0"/>
              <a:t>жеке мүдделері мен олардың лауазымдық өкілеттіктері арасындағы қайшылық</a:t>
            </a:r>
            <a:r>
              <a:rPr lang="kk-KZ" dirty="0"/>
              <a:t>, мұндай жағдайда аталған адамдардың жеке мүдделері олардың өз лауазымдық міндеттерін орындамауына және (немесе) </a:t>
            </a:r>
            <a:r>
              <a:rPr lang="kk-KZ" u="sng" dirty="0"/>
              <a:t>тиісінше орындамауына алып келуі мүмкін</a:t>
            </a:r>
            <a:r>
              <a:rPr lang="kk-KZ" dirty="0" smtClean="0"/>
              <a:t>;</a:t>
            </a:r>
          </a:p>
          <a:p>
            <a:pPr fontAlgn="base"/>
            <a:r>
              <a:rPr lang="kk-KZ" dirty="0" smtClean="0"/>
              <a:t>Жауапты </a:t>
            </a:r>
            <a:r>
              <a:rPr lang="kk-KZ" dirty="0"/>
              <a:t>мемлекеттік лауазымды атқаратын адамдарға, мемлекеттік функцияларды орындауға уәкілеттік берілген адамдарға, </a:t>
            </a:r>
            <a:r>
              <a:rPr lang="kk-KZ" b="1" dirty="0"/>
              <a:t>мемлекеттік функцияларды орындауға уәкілеттік берілген адамдарға теңестірілген адамдарға</a:t>
            </a:r>
            <a:r>
              <a:rPr lang="kk-KZ" dirty="0"/>
              <a:t>, лауазымды адамдарға, </a:t>
            </a:r>
            <a:r>
              <a:rPr lang="kk-KZ" b="1" dirty="0"/>
              <a:t>егер мүдделер қақтығысы орын алған болса, лауазымдық міндеттерін жүзеге асыруға тыйым </a:t>
            </a:r>
            <a:r>
              <a:rPr lang="kk-KZ" b="1" dirty="0" smtClean="0"/>
              <a:t>салынады</a:t>
            </a:r>
            <a:r>
              <a:rPr lang="kk-KZ" dirty="0" smtClean="0"/>
              <a:t> (15-бап </a:t>
            </a:r>
            <a:r>
              <a:rPr lang="kk-KZ" dirty="0"/>
              <a:t>1 </a:t>
            </a:r>
            <a:r>
              <a:rPr lang="kk-KZ" dirty="0" smtClean="0"/>
              <a:t>тармақ)</a:t>
            </a:r>
            <a:endParaRPr lang="kk-KZ" dirty="0"/>
          </a:p>
        </p:txBody>
      </p:sp>
    </p:spTree>
    <p:extLst>
      <p:ext uri="{BB962C8B-B14F-4D97-AF65-F5344CB8AC3E}">
        <p14:creationId xmlns:p14="http://schemas.microsoft.com/office/powerpoint/2010/main" val="82558399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5382" y="0"/>
            <a:ext cx="10926618" cy="1574427"/>
          </a:xfrm>
        </p:spPr>
        <p:txBody>
          <a:bodyPr>
            <a:noAutofit/>
          </a:bodyPr>
          <a:lstStyle/>
          <a:p>
            <a:r>
              <a:rPr lang="kk-KZ" sz="3600" b="1" dirty="0">
                <a:solidFill>
                  <a:srgbClr val="4472C4">
                    <a:lumMod val="50000"/>
                  </a:srgbClr>
                </a:solidFill>
              </a:rPr>
              <a:t>ҚЫЗМЕТ БАРЫСЫ. Сыйлықтар, алғыс белгілері, қайырымдылық және соған ұқсас ынталандырулар. Парақорлық</a:t>
            </a:r>
          </a:p>
        </p:txBody>
      </p:sp>
      <p:sp>
        <p:nvSpPr>
          <p:cNvPr id="3" name="Content Placeholder 2"/>
          <p:cNvSpPr>
            <a:spLocks noGrp="1"/>
          </p:cNvSpPr>
          <p:nvPr>
            <p:ph idx="1"/>
          </p:nvPr>
        </p:nvSpPr>
        <p:spPr>
          <a:xfrm>
            <a:off x="1116531" y="1574427"/>
            <a:ext cx="11075469" cy="5168118"/>
          </a:xfrm>
        </p:spPr>
        <p:txBody>
          <a:bodyPr>
            <a:normAutofit fontScale="92500" lnSpcReduction="20000"/>
          </a:bodyPr>
          <a:lstStyle/>
          <a:p>
            <a:r>
              <a:rPr lang="ru-RU" dirty="0" err="1" smtClean="0"/>
              <a:t>Ұйым</a:t>
            </a:r>
            <a:r>
              <a:rPr lang="ru-RU" dirty="0" smtClean="0"/>
              <a:t> </a:t>
            </a:r>
            <a:r>
              <a:rPr lang="ru-RU" dirty="0" err="1"/>
              <a:t>сыйлықтарды</a:t>
            </a:r>
            <a:r>
              <a:rPr lang="ru-RU" dirty="0"/>
              <a:t>, </a:t>
            </a:r>
            <a:r>
              <a:rPr lang="ru-RU" dirty="0" err="1"/>
              <a:t>алғыс</a:t>
            </a:r>
            <a:r>
              <a:rPr lang="ru-RU" dirty="0"/>
              <a:t> </a:t>
            </a:r>
            <a:r>
              <a:rPr lang="ru-RU" dirty="0" err="1"/>
              <a:t>белгілерін</a:t>
            </a:r>
            <a:r>
              <a:rPr lang="ru-RU" dirty="0"/>
              <a:t>, </a:t>
            </a:r>
            <a:r>
              <a:rPr lang="ru-RU" dirty="0" err="1"/>
              <a:t>қайырмалдықтарды</a:t>
            </a:r>
            <a:r>
              <a:rPr lang="ru-RU" dirty="0"/>
              <a:t> </a:t>
            </a:r>
            <a:r>
              <a:rPr lang="ru-RU" dirty="0" err="1"/>
              <a:t>және</a:t>
            </a:r>
            <a:r>
              <a:rPr lang="ru-RU" dirty="0"/>
              <a:t> </a:t>
            </a:r>
            <a:r>
              <a:rPr lang="ru-RU" dirty="0" err="1"/>
              <a:t>соған</a:t>
            </a:r>
            <a:r>
              <a:rPr lang="ru-RU" dirty="0"/>
              <a:t> </a:t>
            </a:r>
            <a:r>
              <a:rPr lang="ru-RU" dirty="0" err="1"/>
              <a:t>ұқсас</a:t>
            </a:r>
            <a:r>
              <a:rPr lang="ru-RU" dirty="0"/>
              <a:t> </a:t>
            </a:r>
            <a:r>
              <a:rPr lang="ru-RU" dirty="0" err="1"/>
              <a:t>ынталандыру</a:t>
            </a:r>
            <a:r>
              <a:rPr lang="ru-RU" dirty="0"/>
              <a:t> </a:t>
            </a:r>
            <a:r>
              <a:rPr lang="ru-RU" dirty="0" err="1"/>
              <a:t>түрлерін</a:t>
            </a:r>
            <a:r>
              <a:rPr lang="ru-RU" dirty="0"/>
              <a:t> </a:t>
            </a:r>
            <a:r>
              <a:rPr lang="ru-RU" dirty="0" err="1"/>
              <a:t>ұсынуға</a:t>
            </a:r>
            <a:r>
              <a:rPr lang="ru-RU" dirty="0"/>
              <a:t>, </a:t>
            </a:r>
            <a:r>
              <a:rPr lang="ru-RU" dirty="0" err="1"/>
              <a:t>беруге</a:t>
            </a:r>
            <a:r>
              <a:rPr lang="ru-RU" dirty="0"/>
              <a:t> </a:t>
            </a:r>
            <a:r>
              <a:rPr lang="ru-RU" dirty="0" err="1"/>
              <a:t>немесе</a:t>
            </a:r>
            <a:r>
              <a:rPr lang="ru-RU" dirty="0"/>
              <a:t> </a:t>
            </a:r>
            <a:r>
              <a:rPr lang="ru-RU" dirty="0" err="1"/>
              <a:t>қабылдауға</a:t>
            </a:r>
            <a:r>
              <a:rPr lang="ru-RU" dirty="0"/>
              <a:t> </a:t>
            </a:r>
            <a:r>
              <a:rPr lang="ru-RU" dirty="0" err="1"/>
              <a:t>жол</a:t>
            </a:r>
            <a:r>
              <a:rPr lang="ru-RU" dirty="0"/>
              <a:t> </a:t>
            </a:r>
            <a:r>
              <a:rPr lang="ru-RU" dirty="0" err="1"/>
              <a:t>бермеуге</a:t>
            </a:r>
            <a:r>
              <a:rPr lang="ru-RU" dirty="0"/>
              <a:t> </a:t>
            </a:r>
            <a:r>
              <a:rPr lang="ru-RU" dirty="0" err="1"/>
              <a:t>арналған</a:t>
            </a:r>
            <a:r>
              <a:rPr lang="ru-RU" dirty="0"/>
              <a:t> </a:t>
            </a:r>
            <a:r>
              <a:rPr lang="ru-RU" dirty="0" err="1"/>
              <a:t>рәсімдерді</a:t>
            </a:r>
            <a:r>
              <a:rPr lang="ru-RU" dirty="0"/>
              <a:t> </a:t>
            </a:r>
            <a:r>
              <a:rPr lang="ru-RU" dirty="0" err="1"/>
              <a:t>жүзеге</a:t>
            </a:r>
            <a:r>
              <a:rPr lang="ru-RU" dirty="0"/>
              <a:t> </a:t>
            </a:r>
            <a:r>
              <a:rPr lang="ru-RU" dirty="0" err="1"/>
              <a:t>асыруы</a:t>
            </a:r>
            <a:r>
              <a:rPr lang="ru-RU" dirty="0"/>
              <a:t> </a:t>
            </a:r>
            <a:r>
              <a:rPr lang="ru-RU" dirty="0" err="1" smtClean="0"/>
              <a:t>керек</a:t>
            </a:r>
            <a:r>
              <a:rPr lang="ru-RU" dirty="0" smtClean="0"/>
              <a:t>. </a:t>
            </a:r>
          </a:p>
          <a:p>
            <a:r>
              <a:rPr lang="ru-RU" b="1" dirty="0"/>
              <a:t>Пара беру (</a:t>
            </a:r>
            <a:r>
              <a:rPr lang="en-US" b="1" dirty="0"/>
              <a:t>bribery) </a:t>
            </a:r>
            <a:r>
              <a:rPr lang="en-US" dirty="0"/>
              <a:t>- </a:t>
            </a:r>
            <a:r>
              <a:rPr lang="ru-RU" dirty="0" err="1"/>
              <a:t>кез</a:t>
            </a:r>
            <a:r>
              <a:rPr lang="ru-RU" dirty="0"/>
              <a:t> </a:t>
            </a:r>
            <a:r>
              <a:rPr lang="ru-RU" dirty="0" err="1"/>
              <a:t>келген</a:t>
            </a:r>
            <a:r>
              <a:rPr lang="ru-RU" dirty="0"/>
              <a:t> </a:t>
            </a:r>
            <a:r>
              <a:rPr lang="ru-RU" dirty="0" err="1"/>
              <a:t>құндылықты</a:t>
            </a:r>
            <a:r>
              <a:rPr lang="ru-RU" dirty="0"/>
              <a:t> (</a:t>
            </a:r>
            <a:r>
              <a:rPr lang="ru-RU" dirty="0" err="1"/>
              <a:t>қаржылық</a:t>
            </a:r>
            <a:r>
              <a:rPr lang="ru-RU" dirty="0"/>
              <a:t> </a:t>
            </a:r>
            <a:r>
              <a:rPr lang="ru-RU" dirty="0" err="1"/>
              <a:t>немесе</a:t>
            </a:r>
            <a:r>
              <a:rPr lang="ru-RU" dirty="0"/>
              <a:t> </a:t>
            </a:r>
            <a:r>
              <a:rPr lang="ru-RU" dirty="0" err="1"/>
              <a:t>қаржылық</a:t>
            </a:r>
            <a:r>
              <a:rPr lang="ru-RU" dirty="0"/>
              <a:t> </a:t>
            </a:r>
            <a:r>
              <a:rPr lang="ru-RU" dirty="0" err="1"/>
              <a:t>емес</a:t>
            </a:r>
            <a:r>
              <a:rPr lang="ru-RU" dirty="0"/>
              <a:t>) </a:t>
            </a:r>
            <a:r>
              <a:rPr lang="ru-RU" dirty="0" err="1"/>
              <a:t>тікелей</a:t>
            </a:r>
            <a:r>
              <a:rPr lang="ru-RU" dirty="0"/>
              <a:t> </a:t>
            </a:r>
            <a:r>
              <a:rPr lang="ru-RU" dirty="0" err="1"/>
              <a:t>немесе</a:t>
            </a:r>
            <a:r>
              <a:rPr lang="ru-RU" dirty="0"/>
              <a:t> </a:t>
            </a:r>
            <a:r>
              <a:rPr lang="ru-RU" dirty="0" err="1"/>
              <a:t>жанама</a:t>
            </a:r>
            <a:r>
              <a:rPr lang="ru-RU" dirty="0"/>
              <a:t> </a:t>
            </a:r>
            <a:r>
              <a:rPr lang="ru-RU" dirty="0" err="1"/>
              <a:t>және</a:t>
            </a:r>
            <a:r>
              <a:rPr lang="ru-RU" dirty="0"/>
              <a:t> </a:t>
            </a:r>
            <a:r>
              <a:rPr lang="ru-RU" dirty="0" err="1"/>
              <a:t>орналасқан</a:t>
            </a:r>
            <a:r>
              <a:rPr lang="ru-RU" dirty="0"/>
              <a:t> </a:t>
            </a:r>
            <a:r>
              <a:rPr lang="ru-RU" dirty="0" err="1"/>
              <a:t>жеріне</a:t>
            </a:r>
            <a:r>
              <a:rPr lang="ru-RU" dirty="0"/>
              <a:t> </a:t>
            </a:r>
            <a:r>
              <a:rPr lang="ru-RU" dirty="0" err="1"/>
              <a:t>қарамастан</a:t>
            </a:r>
            <a:r>
              <a:rPr lang="ru-RU" dirty="0"/>
              <a:t>, </a:t>
            </a:r>
            <a:r>
              <a:rPr lang="ru-RU" dirty="0" err="1"/>
              <a:t>қолданыстағы</a:t>
            </a:r>
            <a:r>
              <a:rPr lang="ru-RU" dirty="0"/>
              <a:t> </a:t>
            </a:r>
            <a:r>
              <a:rPr lang="ru-RU" dirty="0" err="1"/>
              <a:t>заңнаманы</a:t>
            </a:r>
            <a:r>
              <a:rPr lang="ru-RU" dirty="0"/>
              <a:t> </a:t>
            </a:r>
            <a:r>
              <a:rPr lang="ru-RU" dirty="0" err="1"/>
              <a:t>бұза</a:t>
            </a:r>
            <a:r>
              <a:rPr lang="ru-RU" dirty="0"/>
              <a:t> </a:t>
            </a:r>
            <a:r>
              <a:rPr lang="ru-RU" dirty="0" err="1"/>
              <a:t>отырып</a:t>
            </a:r>
            <a:r>
              <a:rPr lang="ru-RU" dirty="0"/>
              <a:t>, </a:t>
            </a:r>
            <a:r>
              <a:rPr lang="ru-RU" dirty="0" err="1"/>
              <a:t>ынталандыру</a:t>
            </a:r>
            <a:r>
              <a:rPr lang="ru-RU" dirty="0"/>
              <a:t> </a:t>
            </a:r>
            <a:r>
              <a:rPr lang="ru-RU" dirty="0" err="1"/>
              <a:t>немесе</a:t>
            </a:r>
            <a:r>
              <a:rPr lang="ru-RU" dirty="0"/>
              <a:t> </a:t>
            </a:r>
            <a:r>
              <a:rPr lang="ru-RU" dirty="0" err="1"/>
              <a:t>сыйақы</a:t>
            </a:r>
            <a:r>
              <a:rPr lang="ru-RU" dirty="0"/>
              <a:t> </a:t>
            </a:r>
            <a:r>
              <a:rPr lang="ru-RU" dirty="0" err="1"/>
              <a:t>ретінде</a:t>
            </a:r>
            <a:r>
              <a:rPr lang="ru-RU" dirty="0"/>
              <a:t> осы </a:t>
            </a:r>
            <a:r>
              <a:rPr lang="ru-RU" dirty="0" err="1"/>
              <a:t>тұлғаның</a:t>
            </a:r>
            <a:r>
              <a:rPr lang="ru-RU" dirty="0"/>
              <a:t> м</a:t>
            </a:r>
            <a:r>
              <a:rPr lang="en-US" dirty="0" err="1"/>
              <a:t>i</a:t>
            </a:r>
            <a:r>
              <a:rPr lang="ru-RU" dirty="0" err="1"/>
              <a:t>ндеттер</a:t>
            </a:r>
            <a:r>
              <a:rPr lang="en-US" dirty="0" err="1"/>
              <a:t>i</a:t>
            </a:r>
            <a:r>
              <a:rPr lang="ru-RU" dirty="0"/>
              <a:t>н </a:t>
            </a:r>
            <a:r>
              <a:rPr lang="ru-RU" dirty="0" err="1"/>
              <a:t>орындауға</a:t>
            </a:r>
            <a:r>
              <a:rPr lang="ru-RU" dirty="0"/>
              <a:t> </a:t>
            </a:r>
            <a:r>
              <a:rPr lang="ru-RU" dirty="0" err="1"/>
              <a:t>қатысты</a:t>
            </a:r>
            <a:r>
              <a:rPr lang="ru-RU" dirty="0"/>
              <a:t> </a:t>
            </a:r>
            <a:r>
              <a:rPr lang="ru-RU" dirty="0" err="1"/>
              <a:t>әрекет</a:t>
            </a:r>
            <a:r>
              <a:rPr lang="ru-RU" dirty="0"/>
              <a:t> </a:t>
            </a:r>
            <a:r>
              <a:rPr lang="ru-RU" dirty="0" err="1"/>
              <a:t>етуш</a:t>
            </a:r>
            <a:r>
              <a:rPr lang="en-US" dirty="0" err="1"/>
              <a:t>i</a:t>
            </a:r>
            <a:r>
              <a:rPr lang="en-US" dirty="0"/>
              <a:t> </a:t>
            </a:r>
            <a:r>
              <a:rPr lang="ru-RU" dirty="0" err="1"/>
              <a:t>немесе</a:t>
            </a:r>
            <a:r>
              <a:rPr lang="ru-RU" dirty="0"/>
              <a:t> </a:t>
            </a:r>
            <a:r>
              <a:rPr lang="ru-RU" dirty="0" err="1"/>
              <a:t>әрекеттен</a:t>
            </a:r>
            <a:r>
              <a:rPr lang="ru-RU" dirty="0"/>
              <a:t> </a:t>
            </a:r>
            <a:r>
              <a:rPr lang="ru-RU" dirty="0" err="1"/>
              <a:t>қалыс</a:t>
            </a:r>
            <a:r>
              <a:rPr lang="ru-RU" dirty="0"/>
              <a:t> </a:t>
            </a:r>
            <a:r>
              <a:rPr lang="ru-RU" dirty="0" err="1"/>
              <a:t>қалған</a:t>
            </a:r>
            <a:r>
              <a:rPr lang="ru-RU" dirty="0"/>
              <a:t> </a:t>
            </a:r>
            <a:r>
              <a:rPr lang="ru-RU" dirty="0" err="1"/>
              <a:t>заңсыз</a:t>
            </a:r>
            <a:r>
              <a:rPr lang="ru-RU" dirty="0"/>
              <a:t> </a:t>
            </a:r>
            <a:r>
              <a:rPr lang="ru-RU" dirty="0" err="1"/>
              <a:t>артықшылықты</a:t>
            </a:r>
            <a:r>
              <a:rPr lang="ru-RU" dirty="0"/>
              <a:t> </a:t>
            </a:r>
            <a:r>
              <a:rPr lang="ru-RU" dirty="0" err="1"/>
              <a:t>ұсыну</a:t>
            </a:r>
            <a:r>
              <a:rPr lang="ru-RU" dirty="0"/>
              <a:t>, </a:t>
            </a:r>
            <a:r>
              <a:rPr lang="ru-RU" dirty="0" err="1"/>
              <a:t>уәде</a:t>
            </a:r>
            <a:r>
              <a:rPr lang="ru-RU" dirty="0"/>
              <a:t> </a:t>
            </a:r>
            <a:r>
              <a:rPr lang="ru-RU" dirty="0" err="1"/>
              <a:t>ету</a:t>
            </a:r>
            <a:r>
              <a:rPr lang="ru-RU" dirty="0"/>
              <a:t>, беру, </a:t>
            </a:r>
            <a:r>
              <a:rPr lang="ru-RU" dirty="0" err="1"/>
              <a:t>қабылдау</a:t>
            </a:r>
            <a:r>
              <a:rPr lang="ru-RU" dirty="0"/>
              <a:t> </a:t>
            </a:r>
            <a:r>
              <a:rPr lang="ru-RU" dirty="0" err="1"/>
              <a:t>немесе</a:t>
            </a:r>
            <a:r>
              <a:rPr lang="ru-RU" dirty="0"/>
              <a:t> </a:t>
            </a:r>
            <a:r>
              <a:rPr lang="ru-RU" dirty="0" err="1"/>
              <a:t>сұрау</a:t>
            </a:r>
            <a:r>
              <a:rPr lang="ru-RU" dirty="0"/>
              <a:t>. </a:t>
            </a:r>
          </a:p>
          <a:p>
            <a:r>
              <a:rPr lang="ru-RU" dirty="0" err="1" smtClean="0"/>
              <a:t>Ұйым</a:t>
            </a:r>
            <a:r>
              <a:rPr lang="ru-RU" dirty="0" smtClean="0"/>
              <a:t> </a:t>
            </a:r>
            <a:r>
              <a:rPr lang="ru-RU" dirty="0" err="1"/>
              <a:t>персоналының</a:t>
            </a:r>
            <a:r>
              <a:rPr lang="ru-RU" dirty="0"/>
              <a:t> </a:t>
            </a:r>
            <a:r>
              <a:rPr lang="ru-RU" dirty="0" err="1"/>
              <a:t>басқалардан</a:t>
            </a:r>
            <a:r>
              <a:rPr lang="ru-RU" dirty="0"/>
              <a:t> пара </a:t>
            </a:r>
            <a:r>
              <a:rPr lang="ru-RU" dirty="0" err="1"/>
              <a:t>алу</a:t>
            </a:r>
            <a:r>
              <a:rPr lang="ru-RU" dirty="0"/>
              <a:t> («</a:t>
            </a:r>
            <a:r>
              <a:rPr lang="ru-RU" dirty="0" err="1"/>
              <a:t>алынған</a:t>
            </a:r>
            <a:r>
              <a:rPr lang="ru-RU" dirty="0"/>
              <a:t> пара») </a:t>
            </a:r>
            <a:r>
              <a:rPr lang="ru-RU" dirty="0" err="1"/>
              <a:t>және</a:t>
            </a:r>
            <a:r>
              <a:rPr lang="ru-RU" dirty="0"/>
              <a:t> </a:t>
            </a:r>
            <a:r>
              <a:rPr lang="ru-RU" dirty="0" err="1"/>
              <a:t>басқаларға</a:t>
            </a:r>
            <a:r>
              <a:rPr lang="ru-RU" dirty="0"/>
              <a:t> пара беру («</a:t>
            </a:r>
            <a:r>
              <a:rPr lang="ru-RU" dirty="0" err="1"/>
              <a:t>шығыс</a:t>
            </a:r>
            <a:r>
              <a:rPr lang="ru-RU" dirty="0"/>
              <a:t> пара») </a:t>
            </a:r>
            <a:r>
              <a:rPr lang="ru-RU" dirty="0" err="1"/>
              <a:t>қаупінің</a:t>
            </a:r>
            <a:r>
              <a:rPr lang="ru-RU" dirty="0"/>
              <a:t> </a:t>
            </a:r>
            <a:r>
              <a:rPr lang="ru-RU" dirty="0" err="1"/>
              <a:t>алдын</a:t>
            </a:r>
            <a:r>
              <a:rPr lang="ru-RU" dirty="0"/>
              <a:t> </a:t>
            </a:r>
            <a:r>
              <a:rPr lang="ru-RU" dirty="0" err="1"/>
              <a:t>алу</a:t>
            </a:r>
            <a:r>
              <a:rPr lang="ru-RU" dirty="0"/>
              <a:t>, </a:t>
            </a:r>
            <a:r>
              <a:rPr lang="ru-RU" dirty="0" err="1"/>
              <a:t>анықтау</a:t>
            </a:r>
            <a:r>
              <a:rPr lang="ru-RU" dirty="0"/>
              <a:t> </a:t>
            </a:r>
            <a:r>
              <a:rPr lang="ru-RU" dirty="0" err="1"/>
              <a:t>және</a:t>
            </a:r>
            <a:r>
              <a:rPr lang="ru-RU" dirty="0"/>
              <a:t> шара </a:t>
            </a:r>
            <a:r>
              <a:rPr lang="ru-RU" dirty="0" err="1" smtClean="0"/>
              <a:t>қабылдауға</a:t>
            </a:r>
            <a:r>
              <a:rPr lang="ru-RU" dirty="0" smtClean="0"/>
              <a:t> </a:t>
            </a:r>
            <a:r>
              <a:rPr lang="ru-RU" dirty="0" err="1" smtClean="0"/>
              <a:t>әрекет</a:t>
            </a:r>
            <a:r>
              <a:rPr lang="ru-RU" dirty="0" smtClean="0"/>
              <a:t> </a:t>
            </a:r>
            <a:r>
              <a:rPr lang="ru-RU" dirty="0" err="1" smtClean="0"/>
              <a:t>қылады</a:t>
            </a:r>
            <a:r>
              <a:rPr lang="ru-RU" dirty="0" smtClean="0"/>
              <a:t>.</a:t>
            </a:r>
          </a:p>
          <a:p>
            <a:r>
              <a:rPr lang="ru-RU" dirty="0" err="1" smtClean="0"/>
              <a:t>Ұйымның</a:t>
            </a:r>
            <a:r>
              <a:rPr lang="ru-RU" dirty="0" smtClean="0"/>
              <a:t> </a:t>
            </a:r>
            <a:r>
              <a:rPr lang="ru-RU" dirty="0" err="1"/>
              <a:t>персоналына</a:t>
            </a:r>
            <a:r>
              <a:rPr lang="ru-RU" dirty="0"/>
              <a:t> </a:t>
            </a:r>
            <a:r>
              <a:rPr lang="ru-RU" dirty="0" smtClean="0"/>
              <a:t>пара </a:t>
            </a:r>
            <a:r>
              <a:rPr lang="ru-RU" dirty="0"/>
              <a:t>беру </a:t>
            </a:r>
            <a:r>
              <a:rPr lang="ru-RU" b="1" dirty="0" err="1"/>
              <a:t>ұйым</a:t>
            </a:r>
            <a:r>
              <a:rPr lang="ru-RU" b="1" dirty="0"/>
              <a:t> </a:t>
            </a:r>
            <a:r>
              <a:rPr lang="ru-RU" b="1" dirty="0" err="1"/>
              <a:t>атынан</a:t>
            </a:r>
            <a:r>
              <a:rPr lang="ru-RU" b="1" dirty="0"/>
              <a:t> </a:t>
            </a:r>
            <a:r>
              <a:rPr lang="ru-RU" b="1" dirty="0" err="1"/>
              <a:t>қабылданған</a:t>
            </a:r>
            <a:r>
              <a:rPr lang="ru-RU" b="1" dirty="0"/>
              <a:t> </a:t>
            </a:r>
            <a:r>
              <a:rPr lang="ru-RU" b="1" dirty="0" err="1"/>
              <a:t>шешімдерге</a:t>
            </a:r>
            <a:r>
              <a:rPr lang="ru-RU" b="1" dirty="0"/>
              <a:t> </a:t>
            </a:r>
            <a:r>
              <a:rPr lang="ru-RU" b="1" dirty="0" err="1"/>
              <a:t>ықпал</a:t>
            </a:r>
            <a:r>
              <a:rPr lang="ru-RU" b="1" dirty="0"/>
              <a:t> </a:t>
            </a:r>
            <a:r>
              <a:rPr lang="ru-RU" b="1" dirty="0" err="1"/>
              <a:t>ету</a:t>
            </a:r>
            <a:r>
              <a:rPr lang="ru-RU" b="1" dirty="0"/>
              <a:t> </a:t>
            </a:r>
            <a:r>
              <a:rPr lang="ru-RU" b="1" dirty="0" err="1"/>
              <a:t>мүмкіндігі</a:t>
            </a:r>
            <a:r>
              <a:rPr lang="ru-RU" b="1" dirty="0"/>
              <a:t> бар </a:t>
            </a:r>
            <a:r>
              <a:rPr lang="ru-RU" b="1" dirty="0" err="1"/>
              <a:t>адамдарға</a:t>
            </a:r>
            <a:r>
              <a:rPr lang="ru-RU" b="1" dirty="0"/>
              <a:t> </a:t>
            </a:r>
            <a:r>
              <a:rPr lang="ru-RU" b="1" dirty="0" err="1"/>
              <a:t>қатысты</a:t>
            </a:r>
            <a:r>
              <a:rPr lang="ru-RU" b="1" dirty="0"/>
              <a:t> </a:t>
            </a:r>
            <a:r>
              <a:rPr lang="ru-RU" b="1" dirty="0" err="1"/>
              <a:t>болуы</a:t>
            </a:r>
            <a:r>
              <a:rPr lang="ru-RU" b="1" dirty="0"/>
              <a:t> </a:t>
            </a:r>
            <a:r>
              <a:rPr lang="ru-RU" b="1" dirty="0" err="1"/>
              <a:t>ықтимал</a:t>
            </a:r>
            <a:r>
              <a:rPr lang="ru-RU" b="1" dirty="0"/>
              <a:t> (</a:t>
            </a:r>
            <a:r>
              <a:rPr lang="ru-RU" dirty="0" err="1"/>
              <a:t>мысалы</a:t>
            </a:r>
            <a:r>
              <a:rPr lang="ru-RU" dirty="0"/>
              <a:t>, </a:t>
            </a:r>
            <a:r>
              <a:rPr lang="ru-RU" dirty="0" err="1"/>
              <a:t>келісім-шарттар</a:t>
            </a:r>
            <a:r>
              <a:rPr lang="ru-RU" dirty="0"/>
              <a:t> </a:t>
            </a:r>
            <a:r>
              <a:rPr lang="ru-RU" dirty="0" err="1"/>
              <a:t>бойынша</a:t>
            </a:r>
            <a:r>
              <a:rPr lang="ru-RU" dirty="0"/>
              <a:t> </a:t>
            </a:r>
            <a:r>
              <a:rPr lang="ru-RU" dirty="0" err="1"/>
              <a:t>келіссөздер</a:t>
            </a:r>
            <a:r>
              <a:rPr lang="ru-RU" dirty="0"/>
              <a:t> </a:t>
            </a:r>
            <a:r>
              <a:rPr lang="ru-RU" dirty="0" err="1"/>
              <a:t>жүргізе</a:t>
            </a:r>
            <a:r>
              <a:rPr lang="ru-RU" dirty="0"/>
              <a:t> </a:t>
            </a:r>
            <a:r>
              <a:rPr lang="ru-RU" dirty="0" err="1"/>
              <a:t>алатын</a:t>
            </a:r>
            <a:r>
              <a:rPr lang="ru-RU" dirty="0"/>
              <a:t> </a:t>
            </a:r>
            <a:r>
              <a:rPr lang="ru-RU" dirty="0" err="1"/>
              <a:t>сатып</a:t>
            </a:r>
            <a:r>
              <a:rPr lang="ru-RU" dirty="0"/>
              <a:t> </a:t>
            </a:r>
            <a:r>
              <a:rPr lang="ru-RU" dirty="0" err="1"/>
              <a:t>алу</a:t>
            </a:r>
            <a:r>
              <a:rPr lang="ru-RU" dirty="0"/>
              <a:t> </a:t>
            </a:r>
            <a:r>
              <a:rPr lang="ru-RU" dirty="0" err="1"/>
              <a:t>менеджері</a:t>
            </a:r>
            <a:r>
              <a:rPr lang="ru-RU" dirty="0"/>
              <a:t>; </a:t>
            </a:r>
            <a:r>
              <a:rPr lang="ru-RU" dirty="0" err="1"/>
              <a:t>жұмысты</a:t>
            </a:r>
            <a:r>
              <a:rPr lang="ru-RU" dirty="0"/>
              <a:t> </a:t>
            </a:r>
            <a:r>
              <a:rPr lang="ru-RU" dirty="0" err="1"/>
              <a:t>қабылдай</a:t>
            </a:r>
            <a:r>
              <a:rPr lang="ru-RU" dirty="0"/>
              <a:t> </a:t>
            </a:r>
            <a:r>
              <a:rPr lang="ru-RU" dirty="0" err="1"/>
              <a:t>алатын</a:t>
            </a:r>
            <a:r>
              <a:rPr lang="ru-RU" dirty="0"/>
              <a:t> </a:t>
            </a:r>
            <a:r>
              <a:rPr lang="ru-RU" dirty="0" smtClean="0"/>
              <a:t>супервайзер), </a:t>
            </a:r>
            <a:r>
              <a:rPr lang="ru-RU" dirty="0" err="1" smtClean="0"/>
              <a:t>лауазымға</a:t>
            </a:r>
            <a:r>
              <a:rPr lang="ru-RU" dirty="0" smtClean="0"/>
              <a:t> </a:t>
            </a:r>
            <a:r>
              <a:rPr lang="ru-RU" dirty="0" err="1"/>
              <a:t>тағайындай</a:t>
            </a:r>
            <a:r>
              <a:rPr lang="ru-RU" dirty="0"/>
              <a:t> </a:t>
            </a:r>
            <a:r>
              <a:rPr lang="ru-RU" dirty="0" err="1"/>
              <a:t>алатын</a:t>
            </a:r>
            <a:r>
              <a:rPr lang="ru-RU" dirty="0"/>
              <a:t> </a:t>
            </a:r>
            <a:r>
              <a:rPr lang="ru-RU" dirty="0" err="1"/>
              <a:t>немесе</a:t>
            </a:r>
            <a:r>
              <a:rPr lang="ru-RU" dirty="0"/>
              <a:t> </a:t>
            </a:r>
            <a:r>
              <a:rPr lang="ru-RU" dirty="0" err="1"/>
              <a:t>жалақы</a:t>
            </a:r>
            <a:r>
              <a:rPr lang="ru-RU" dirty="0"/>
              <a:t> </a:t>
            </a:r>
            <a:r>
              <a:rPr lang="ru-RU" dirty="0" err="1"/>
              <a:t>немесе</a:t>
            </a:r>
            <a:r>
              <a:rPr lang="ru-RU" dirty="0"/>
              <a:t> </a:t>
            </a:r>
            <a:r>
              <a:rPr lang="ru-RU" dirty="0" err="1"/>
              <a:t>сыйақы</a:t>
            </a:r>
            <a:r>
              <a:rPr lang="ru-RU" dirty="0"/>
              <a:t> </a:t>
            </a:r>
            <a:r>
              <a:rPr lang="ru-RU" dirty="0" err="1"/>
              <a:t>тағайындай</a:t>
            </a:r>
            <a:r>
              <a:rPr lang="ru-RU" dirty="0"/>
              <a:t> </a:t>
            </a:r>
            <a:r>
              <a:rPr lang="ru-RU" dirty="0" err="1"/>
              <a:t>алатын</a:t>
            </a:r>
            <a:r>
              <a:rPr lang="ru-RU" dirty="0"/>
              <a:t> </a:t>
            </a:r>
            <a:r>
              <a:rPr lang="ru-RU" dirty="0" err="1" smtClean="0"/>
              <a:t>басшы</a:t>
            </a:r>
            <a:r>
              <a:rPr lang="ru-RU" dirty="0" smtClean="0"/>
              <a:t>.</a:t>
            </a:r>
            <a:endParaRPr lang="ru-RU" dirty="0"/>
          </a:p>
        </p:txBody>
      </p:sp>
    </p:spTree>
    <p:extLst>
      <p:ext uri="{BB962C8B-B14F-4D97-AF65-F5344CB8AC3E}">
        <p14:creationId xmlns:p14="http://schemas.microsoft.com/office/powerpoint/2010/main" val="291261754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1490" y="0"/>
            <a:ext cx="11000509" cy="835518"/>
          </a:xfrm>
        </p:spPr>
        <p:txBody>
          <a:bodyPr>
            <a:noAutofit/>
          </a:bodyPr>
          <a:lstStyle/>
          <a:p>
            <a:r>
              <a:rPr lang="kk-KZ" sz="3600" b="1" dirty="0">
                <a:solidFill>
                  <a:srgbClr val="4472C4">
                    <a:lumMod val="50000"/>
                  </a:srgbClr>
                </a:solidFill>
              </a:rPr>
              <a:t>ҚЫЗМЕТ БАРЫСЫ. Күдік туралы хабарлау</a:t>
            </a:r>
            <a:endParaRPr lang="ru-RU" sz="3600" b="1" dirty="0">
              <a:solidFill>
                <a:srgbClr val="4472C4">
                  <a:lumMod val="50000"/>
                </a:srgbClr>
              </a:solidFill>
            </a:endParaRPr>
          </a:p>
        </p:txBody>
      </p:sp>
      <p:sp>
        <p:nvSpPr>
          <p:cNvPr id="3" name="Content Placeholder 2"/>
          <p:cNvSpPr>
            <a:spLocks noGrp="1"/>
          </p:cNvSpPr>
          <p:nvPr>
            <p:ph idx="1"/>
          </p:nvPr>
        </p:nvSpPr>
        <p:spPr>
          <a:xfrm>
            <a:off x="1477818" y="635267"/>
            <a:ext cx="10714182" cy="6222733"/>
          </a:xfrm>
        </p:spPr>
        <p:txBody>
          <a:bodyPr>
            <a:normAutofit lnSpcReduction="10000"/>
          </a:bodyPr>
          <a:lstStyle/>
          <a:p>
            <a:pPr marL="0" indent="0">
              <a:buNone/>
            </a:pPr>
            <a:r>
              <a:rPr lang="ru-RU" dirty="0" err="1"/>
              <a:t>Ұйым</a:t>
            </a:r>
            <a:r>
              <a:rPr lang="ru-RU" dirty="0"/>
              <a:t> </a:t>
            </a:r>
            <a:r>
              <a:rPr lang="ru-RU" dirty="0" err="1"/>
              <a:t>келесі</a:t>
            </a:r>
            <a:r>
              <a:rPr lang="ru-RU" dirty="0"/>
              <a:t> </a:t>
            </a:r>
            <a:r>
              <a:rPr lang="ru-RU" dirty="0" err="1"/>
              <a:t>әрекеттерді</a:t>
            </a:r>
            <a:r>
              <a:rPr lang="ru-RU" dirty="0"/>
              <a:t> </a:t>
            </a:r>
            <a:r>
              <a:rPr lang="ru-RU" dirty="0" err="1"/>
              <a:t>орындауға</a:t>
            </a:r>
            <a:r>
              <a:rPr lang="ru-RU" dirty="0"/>
              <a:t> </a:t>
            </a:r>
            <a:r>
              <a:rPr lang="ru-RU" dirty="0" err="1"/>
              <a:t>міндетті</a:t>
            </a:r>
            <a:r>
              <a:rPr lang="ru-RU" dirty="0"/>
              <a:t>:</a:t>
            </a:r>
          </a:p>
          <a:p>
            <a:r>
              <a:rPr lang="ru-RU" dirty="0" err="1" smtClean="0"/>
              <a:t>жеке</a:t>
            </a:r>
            <a:r>
              <a:rPr lang="ru-RU" dirty="0" smtClean="0"/>
              <a:t> </a:t>
            </a:r>
            <a:r>
              <a:rPr lang="ru-RU" dirty="0" err="1"/>
              <a:t>тұлғаларды</a:t>
            </a:r>
            <a:r>
              <a:rPr lang="ru-RU" dirty="0"/>
              <a:t> пара </a:t>
            </a:r>
            <a:r>
              <a:rPr lang="ru-RU" dirty="0" err="1"/>
              <a:t>беруге</a:t>
            </a:r>
            <a:r>
              <a:rPr lang="ru-RU" dirty="0"/>
              <a:t> </a:t>
            </a:r>
            <a:r>
              <a:rPr lang="ru-RU" dirty="0" err="1"/>
              <a:t>әрекеттену</a:t>
            </a:r>
            <a:r>
              <a:rPr lang="ru-RU" dirty="0"/>
              <a:t>, </a:t>
            </a:r>
            <a:r>
              <a:rPr lang="ru-RU" dirty="0" err="1"/>
              <a:t>күдікті</a:t>
            </a:r>
            <a:r>
              <a:rPr lang="ru-RU" dirty="0"/>
              <a:t> </a:t>
            </a:r>
            <a:r>
              <a:rPr lang="ru-RU" dirty="0" err="1"/>
              <a:t>немесе</a:t>
            </a:r>
            <a:r>
              <a:rPr lang="ru-RU" dirty="0"/>
              <a:t> </a:t>
            </a:r>
            <a:r>
              <a:rPr lang="ru-RU" dirty="0" err="1"/>
              <a:t>нақты</a:t>
            </a:r>
            <a:r>
              <a:rPr lang="ru-RU" dirty="0"/>
              <a:t> </a:t>
            </a:r>
            <a:r>
              <a:rPr lang="ru-RU" dirty="0" err="1"/>
              <a:t>әрекет</a:t>
            </a:r>
            <a:r>
              <a:rPr lang="ru-RU" dirty="0"/>
              <a:t> </a:t>
            </a:r>
            <a:r>
              <a:rPr lang="ru-RU" dirty="0" err="1"/>
              <a:t>ету</a:t>
            </a:r>
            <a:r>
              <a:rPr lang="ru-RU" dirty="0"/>
              <a:t>, </a:t>
            </a:r>
            <a:r>
              <a:rPr lang="ru-RU" dirty="0" err="1" smtClean="0"/>
              <a:t>жемқорлыққа</a:t>
            </a:r>
            <a:r>
              <a:rPr lang="ru-RU" dirty="0" smtClean="0"/>
              <a:t> </a:t>
            </a:r>
            <a:r>
              <a:rPr lang="ru-RU" dirty="0" err="1"/>
              <a:t>қарсы</a:t>
            </a:r>
            <a:r>
              <a:rPr lang="ru-RU" dirty="0"/>
              <a:t> </a:t>
            </a:r>
            <a:r>
              <a:rPr lang="ru-RU" dirty="0" err="1"/>
              <a:t>басқару</a:t>
            </a:r>
            <a:r>
              <a:rPr lang="ru-RU" dirty="0"/>
              <a:t> </a:t>
            </a:r>
            <a:r>
              <a:rPr lang="ru-RU" dirty="0" err="1"/>
              <a:t>жүйесін</a:t>
            </a:r>
            <a:r>
              <a:rPr lang="ru-RU" dirty="0"/>
              <a:t> </a:t>
            </a:r>
            <a:r>
              <a:rPr lang="ru-RU" dirty="0" err="1"/>
              <a:t>бұзу</a:t>
            </a:r>
            <a:r>
              <a:rPr lang="ru-RU" dirty="0"/>
              <a:t> </a:t>
            </a:r>
            <a:r>
              <a:rPr lang="ru-RU" dirty="0" err="1"/>
              <a:t>немесе</a:t>
            </a:r>
            <a:r>
              <a:rPr lang="ru-RU" dirty="0"/>
              <a:t> </a:t>
            </a:r>
            <a:r>
              <a:rPr lang="ru-RU" dirty="0" err="1"/>
              <a:t>әлсірету</a:t>
            </a:r>
            <a:r>
              <a:rPr lang="ru-RU" dirty="0"/>
              <a:t> </a:t>
            </a:r>
            <a:r>
              <a:rPr lang="ru-RU" dirty="0" err="1"/>
              <a:t>туралы</a:t>
            </a:r>
            <a:r>
              <a:rPr lang="ru-RU" dirty="0"/>
              <a:t> </a:t>
            </a:r>
            <a:r>
              <a:rPr lang="ru-RU" dirty="0" err="1" smtClean="0"/>
              <a:t>комплаенс</a:t>
            </a:r>
            <a:r>
              <a:rPr lang="ru-RU" dirty="0" smtClean="0"/>
              <a:t> </a:t>
            </a:r>
            <a:r>
              <a:rPr lang="ru-RU" dirty="0" err="1" smtClean="0"/>
              <a:t>қызметіне</a:t>
            </a:r>
            <a:r>
              <a:rPr lang="ru-RU" dirty="0" smtClean="0"/>
              <a:t> </a:t>
            </a:r>
            <a:r>
              <a:rPr lang="ru-RU" dirty="0" err="1"/>
              <a:t>немесе</a:t>
            </a:r>
            <a:r>
              <a:rPr lang="ru-RU" dirty="0"/>
              <a:t> </a:t>
            </a:r>
            <a:r>
              <a:rPr lang="ru-RU" dirty="0" err="1"/>
              <a:t>тиісті</a:t>
            </a:r>
            <a:r>
              <a:rPr lang="ru-RU" dirty="0"/>
              <a:t> </a:t>
            </a:r>
            <a:r>
              <a:rPr lang="ru-RU" dirty="0" err="1"/>
              <a:t>персоналға</a:t>
            </a:r>
            <a:r>
              <a:rPr lang="ru-RU" dirty="0"/>
              <a:t> </a:t>
            </a:r>
            <a:r>
              <a:rPr lang="ru-RU" dirty="0" err="1" smtClean="0"/>
              <a:t>хабарлауға</a:t>
            </a:r>
            <a:r>
              <a:rPr lang="ru-RU" dirty="0" smtClean="0"/>
              <a:t> </a:t>
            </a:r>
            <a:r>
              <a:rPr lang="ru-RU" dirty="0" err="1"/>
              <a:t>ынталандыру</a:t>
            </a:r>
            <a:r>
              <a:rPr lang="ru-RU" dirty="0"/>
              <a:t> </a:t>
            </a:r>
            <a:r>
              <a:rPr lang="ru-RU" dirty="0" err="1"/>
              <a:t>және</a:t>
            </a:r>
            <a:r>
              <a:rPr lang="ru-RU" dirty="0"/>
              <a:t> </a:t>
            </a:r>
            <a:r>
              <a:rPr lang="ru-RU" dirty="0" err="1"/>
              <a:t>мүмкіндік</a:t>
            </a:r>
            <a:r>
              <a:rPr lang="ru-RU" dirty="0"/>
              <a:t> </a:t>
            </a:r>
            <a:r>
              <a:rPr lang="ru-RU" dirty="0" smtClean="0"/>
              <a:t>беру.</a:t>
            </a:r>
          </a:p>
          <a:p>
            <a:r>
              <a:rPr lang="ru-RU" dirty="0" smtClean="0"/>
              <a:t>«</a:t>
            </a:r>
            <a:r>
              <a:rPr lang="ru-RU" dirty="0" err="1" smtClean="0"/>
              <a:t>тергеуді</a:t>
            </a:r>
            <a:r>
              <a:rPr lang="ru-RU" dirty="0" smtClean="0"/>
              <a:t>» </a:t>
            </a:r>
            <a:r>
              <a:rPr lang="ru-RU" dirty="0" err="1"/>
              <a:t>ілгерілету</a:t>
            </a:r>
            <a:r>
              <a:rPr lang="ru-RU" dirty="0"/>
              <a:t> </a:t>
            </a:r>
            <a:r>
              <a:rPr lang="ru-RU" dirty="0" err="1"/>
              <a:t>үшін</a:t>
            </a:r>
            <a:r>
              <a:rPr lang="ru-RU" dirty="0"/>
              <a:t> </a:t>
            </a:r>
            <a:r>
              <a:rPr lang="ru-RU" dirty="0" err="1"/>
              <a:t>қажет</a:t>
            </a:r>
            <a:r>
              <a:rPr lang="ru-RU" dirty="0"/>
              <a:t> </a:t>
            </a:r>
            <a:r>
              <a:rPr lang="ru-RU" dirty="0" err="1"/>
              <a:t>немесе</a:t>
            </a:r>
            <a:r>
              <a:rPr lang="ru-RU" dirty="0"/>
              <a:t> </a:t>
            </a:r>
            <a:r>
              <a:rPr lang="ru-RU" dirty="0" err="1"/>
              <a:t>заң</a:t>
            </a:r>
            <a:r>
              <a:rPr lang="ru-RU" dirty="0"/>
              <a:t> </a:t>
            </a:r>
            <a:r>
              <a:rPr lang="ru-RU" dirty="0" err="1"/>
              <a:t>талап</a:t>
            </a:r>
            <a:r>
              <a:rPr lang="ru-RU" dirty="0"/>
              <a:t> </a:t>
            </a:r>
            <a:r>
              <a:rPr lang="ru-RU" dirty="0" err="1"/>
              <a:t>ететін</a:t>
            </a:r>
            <a:r>
              <a:rPr lang="ru-RU" dirty="0"/>
              <a:t> </a:t>
            </a:r>
            <a:r>
              <a:rPr lang="ru-RU" dirty="0" err="1"/>
              <a:t>жағдайларды</a:t>
            </a:r>
            <a:r>
              <a:rPr lang="ru-RU" dirty="0"/>
              <a:t> </a:t>
            </a:r>
            <a:r>
              <a:rPr lang="ru-RU" dirty="0" err="1"/>
              <a:t>қоспағанда</a:t>
            </a:r>
            <a:r>
              <a:rPr lang="ru-RU" dirty="0"/>
              <a:t>, </a:t>
            </a:r>
            <a:r>
              <a:rPr lang="ru-RU" dirty="0" err="1"/>
              <a:t>ұйымның</a:t>
            </a:r>
            <a:r>
              <a:rPr lang="ru-RU" dirty="0"/>
              <a:t> </a:t>
            </a:r>
            <a:r>
              <a:rPr lang="ru-RU" dirty="0" err="1"/>
              <a:t>хабарламаның</a:t>
            </a:r>
            <a:r>
              <a:rPr lang="ru-RU" dirty="0"/>
              <a:t> </a:t>
            </a:r>
            <a:r>
              <a:rPr lang="ru-RU" dirty="0" err="1"/>
              <a:t>қайнар</a:t>
            </a:r>
            <a:r>
              <a:rPr lang="ru-RU" dirty="0"/>
              <a:t> </a:t>
            </a:r>
            <a:r>
              <a:rPr lang="ru-RU" dirty="0" err="1"/>
              <a:t>көзін</a:t>
            </a:r>
            <a:r>
              <a:rPr lang="ru-RU" dirty="0"/>
              <a:t> </a:t>
            </a:r>
            <a:r>
              <a:rPr lang="ru-RU" dirty="0" err="1"/>
              <a:t>және</a:t>
            </a:r>
            <a:r>
              <a:rPr lang="ru-RU" dirty="0"/>
              <a:t> </a:t>
            </a:r>
            <a:r>
              <a:rPr lang="ru-RU" dirty="0" err="1"/>
              <a:t>баяндамаға</a:t>
            </a:r>
            <a:r>
              <a:rPr lang="ru-RU" dirty="0"/>
              <a:t> </a:t>
            </a:r>
            <a:r>
              <a:rPr lang="ru-RU" dirty="0" err="1"/>
              <a:t>қатысы</a:t>
            </a:r>
            <a:r>
              <a:rPr lang="ru-RU" dirty="0"/>
              <a:t> бар </a:t>
            </a:r>
            <a:r>
              <a:rPr lang="ru-RU" dirty="0" err="1"/>
              <a:t>немесе</a:t>
            </a:r>
            <a:r>
              <a:rPr lang="ru-RU" dirty="0"/>
              <a:t> </a:t>
            </a:r>
            <a:r>
              <a:rPr lang="ru-RU" dirty="0" err="1"/>
              <a:t>аты</a:t>
            </a:r>
            <a:r>
              <a:rPr lang="ru-RU" dirty="0"/>
              <a:t> </a:t>
            </a:r>
            <a:r>
              <a:rPr lang="ru-RU" dirty="0" err="1"/>
              <a:t>аталған</a:t>
            </a:r>
            <a:r>
              <a:rPr lang="ru-RU" dirty="0"/>
              <a:t> </a:t>
            </a:r>
            <a:r>
              <a:rPr lang="ru-RU" dirty="0" err="1"/>
              <a:t>басқа</a:t>
            </a:r>
            <a:r>
              <a:rPr lang="ru-RU" dirty="0"/>
              <a:t> </a:t>
            </a:r>
            <a:r>
              <a:rPr lang="ru-RU" dirty="0" err="1"/>
              <a:t>тұлғаларды</a:t>
            </a:r>
            <a:r>
              <a:rPr lang="ru-RU" dirty="0"/>
              <a:t> </a:t>
            </a:r>
            <a:r>
              <a:rPr lang="ru-RU" dirty="0" err="1"/>
              <a:t>анықтауға</a:t>
            </a:r>
            <a:r>
              <a:rPr lang="ru-RU" dirty="0"/>
              <a:t> </a:t>
            </a:r>
            <a:r>
              <a:rPr lang="ru-RU" dirty="0" err="1"/>
              <a:t>жол</a:t>
            </a:r>
            <a:r>
              <a:rPr lang="ru-RU" dirty="0"/>
              <a:t> </a:t>
            </a:r>
            <a:r>
              <a:rPr lang="ru-RU" dirty="0" err="1"/>
              <a:t>бермеу</a:t>
            </a:r>
            <a:r>
              <a:rPr lang="ru-RU" dirty="0"/>
              <a:t> </a:t>
            </a:r>
            <a:r>
              <a:rPr lang="ru-RU" dirty="0" err="1"/>
              <a:t>үшін</a:t>
            </a:r>
            <a:r>
              <a:rPr lang="ru-RU" dirty="0"/>
              <a:t> </a:t>
            </a:r>
            <a:r>
              <a:rPr lang="ru-RU" dirty="0" err="1"/>
              <a:t>хабарламаларға</a:t>
            </a:r>
            <a:r>
              <a:rPr lang="ru-RU" dirty="0"/>
              <a:t> </a:t>
            </a:r>
            <a:r>
              <a:rPr lang="ru-RU" dirty="0" err="1"/>
              <a:t>құпиялылықпен</a:t>
            </a:r>
            <a:r>
              <a:rPr lang="ru-RU" dirty="0"/>
              <a:t> </a:t>
            </a:r>
            <a:r>
              <a:rPr lang="ru-RU" dirty="0" err="1"/>
              <a:t>қарауын</a:t>
            </a:r>
            <a:r>
              <a:rPr lang="ru-RU" dirty="0"/>
              <a:t> </a:t>
            </a:r>
            <a:r>
              <a:rPr lang="ru-RU" dirty="0" err="1"/>
              <a:t>талап</a:t>
            </a:r>
            <a:r>
              <a:rPr lang="ru-RU" dirty="0"/>
              <a:t> </a:t>
            </a:r>
            <a:r>
              <a:rPr lang="ru-RU" dirty="0" err="1"/>
              <a:t>етуге</a:t>
            </a:r>
            <a:r>
              <a:rPr lang="ru-RU" dirty="0"/>
              <a:t>;</a:t>
            </a:r>
          </a:p>
          <a:p>
            <a:r>
              <a:rPr lang="ru-RU" dirty="0" err="1" smtClean="0"/>
              <a:t>анонимді</a:t>
            </a:r>
            <a:r>
              <a:rPr lang="ru-RU" dirty="0" smtClean="0"/>
              <a:t> </a:t>
            </a:r>
            <a:r>
              <a:rPr lang="ru-RU" dirty="0" err="1"/>
              <a:t>хабарламаларға</a:t>
            </a:r>
            <a:r>
              <a:rPr lang="ru-RU" dirty="0"/>
              <a:t> </a:t>
            </a:r>
            <a:r>
              <a:rPr lang="ru-RU" dirty="0" err="1"/>
              <a:t>рұқсат</a:t>
            </a:r>
            <a:r>
              <a:rPr lang="ru-RU" dirty="0"/>
              <a:t> беру;</a:t>
            </a:r>
          </a:p>
          <a:p>
            <a:r>
              <a:rPr lang="ru-RU" dirty="0" err="1" smtClean="0"/>
              <a:t>Сыбайлас</a:t>
            </a:r>
            <a:r>
              <a:rPr lang="ru-RU" dirty="0" smtClean="0"/>
              <a:t> </a:t>
            </a:r>
            <a:r>
              <a:rPr lang="ru-RU" dirty="0" err="1" smtClean="0"/>
              <a:t>жемқорлыққа</a:t>
            </a:r>
            <a:r>
              <a:rPr lang="ru-RU" dirty="0" smtClean="0"/>
              <a:t> </a:t>
            </a:r>
            <a:r>
              <a:rPr lang="ru-RU" dirty="0" err="1" smtClean="0"/>
              <a:t>қарсы</a:t>
            </a:r>
            <a:r>
              <a:rPr lang="ru-RU" dirty="0" smtClean="0"/>
              <a:t> </a:t>
            </a:r>
            <a:r>
              <a:rPr lang="ru-RU" dirty="0" err="1" smtClean="0"/>
              <a:t>саясат</a:t>
            </a:r>
            <a:r>
              <a:rPr lang="ru-RU" dirty="0" smtClean="0"/>
              <a:t> </a:t>
            </a:r>
            <a:r>
              <a:rPr lang="ru-RU" dirty="0" err="1" smtClean="0"/>
              <a:t>немесе</a:t>
            </a:r>
            <a:r>
              <a:rPr lang="ru-RU" dirty="0" smtClean="0"/>
              <a:t> </a:t>
            </a:r>
            <a:r>
              <a:rPr lang="ru-RU" dirty="0" err="1"/>
              <a:t>басқару</a:t>
            </a:r>
            <a:r>
              <a:rPr lang="ru-RU" dirty="0"/>
              <a:t> </a:t>
            </a:r>
            <a:r>
              <a:rPr lang="ru-RU" dirty="0" err="1"/>
              <a:t>жүйесінің</a:t>
            </a:r>
            <a:r>
              <a:rPr lang="ru-RU" dirty="0"/>
              <a:t> </a:t>
            </a:r>
            <a:r>
              <a:rPr lang="ru-RU" dirty="0" err="1"/>
              <a:t>бұзылуы</a:t>
            </a:r>
            <a:r>
              <a:rPr lang="ru-RU" dirty="0"/>
              <a:t> </a:t>
            </a:r>
            <a:r>
              <a:rPr lang="ru-RU" dirty="0" err="1"/>
              <a:t>туралы</a:t>
            </a:r>
            <a:r>
              <a:rPr lang="ru-RU" dirty="0"/>
              <a:t> </a:t>
            </a:r>
            <a:r>
              <a:rPr lang="ru-RU" dirty="0" err="1"/>
              <a:t>хабарлаған</a:t>
            </a:r>
            <a:r>
              <a:rPr lang="ru-RU" dirty="0"/>
              <a:t> </a:t>
            </a:r>
            <a:r>
              <a:rPr lang="ru-RU" dirty="0" err="1"/>
              <a:t>адамдарға</a:t>
            </a:r>
            <a:r>
              <a:rPr lang="ru-RU" dirty="0"/>
              <a:t> </a:t>
            </a:r>
            <a:r>
              <a:rPr lang="ru-RU" dirty="0" err="1"/>
              <a:t>қарсы</a:t>
            </a:r>
            <a:r>
              <a:rPr lang="ru-RU" dirty="0"/>
              <a:t> </a:t>
            </a:r>
            <a:r>
              <a:rPr lang="ru-RU" dirty="0" err="1"/>
              <a:t>кек</a:t>
            </a:r>
            <a:r>
              <a:rPr lang="ru-RU" dirty="0"/>
              <a:t> </a:t>
            </a:r>
            <a:r>
              <a:rPr lang="ru-RU" dirty="0" err="1"/>
              <a:t>алуға</a:t>
            </a:r>
            <a:r>
              <a:rPr lang="ru-RU" dirty="0"/>
              <a:t> </a:t>
            </a:r>
            <a:r>
              <a:rPr lang="ru-RU" dirty="0" err="1"/>
              <a:t>тыйым</a:t>
            </a:r>
            <a:r>
              <a:rPr lang="ru-RU" dirty="0"/>
              <a:t> </a:t>
            </a:r>
            <a:r>
              <a:rPr lang="ru-RU" dirty="0" err="1"/>
              <a:t>салуға</a:t>
            </a:r>
            <a:r>
              <a:rPr lang="ru-RU" dirty="0"/>
              <a:t> </a:t>
            </a:r>
            <a:r>
              <a:rPr lang="ru-RU" dirty="0" err="1"/>
              <a:t>және</a:t>
            </a:r>
            <a:r>
              <a:rPr lang="ru-RU" dirty="0"/>
              <a:t> </a:t>
            </a:r>
            <a:r>
              <a:rPr lang="ru-RU" dirty="0" err="1"/>
              <a:t>қорғауға</a:t>
            </a:r>
            <a:r>
              <a:rPr lang="ru-RU" dirty="0"/>
              <a:t>;</a:t>
            </a:r>
          </a:p>
          <a:p>
            <a:r>
              <a:rPr lang="ru-RU" dirty="0" err="1" smtClean="0"/>
              <a:t>жұмыскерлерге</a:t>
            </a:r>
            <a:r>
              <a:rPr lang="ru-RU" dirty="0" smtClean="0"/>
              <a:t> </a:t>
            </a:r>
            <a:r>
              <a:rPr lang="ru-RU" dirty="0" err="1"/>
              <a:t>сыбайлас</a:t>
            </a:r>
            <a:r>
              <a:rPr lang="ru-RU" dirty="0"/>
              <a:t> </a:t>
            </a:r>
            <a:r>
              <a:rPr lang="ru-RU" dirty="0" err="1"/>
              <a:t>жемқорлықты</a:t>
            </a:r>
            <a:r>
              <a:rPr lang="ru-RU" dirty="0"/>
              <a:t> </a:t>
            </a:r>
            <a:r>
              <a:rPr lang="ru-RU" dirty="0" err="1"/>
              <a:t>тудыруы</a:t>
            </a:r>
            <a:r>
              <a:rPr lang="ru-RU" dirty="0"/>
              <a:t> </a:t>
            </a:r>
            <a:r>
              <a:rPr lang="ru-RU" dirty="0" err="1"/>
              <a:t>мүмкін</a:t>
            </a:r>
            <a:r>
              <a:rPr lang="ru-RU" dirty="0"/>
              <a:t> </a:t>
            </a:r>
            <a:r>
              <a:rPr lang="ru-RU" dirty="0" err="1"/>
              <a:t>мәселе</a:t>
            </a:r>
            <a:r>
              <a:rPr lang="ru-RU" dirty="0"/>
              <a:t> </a:t>
            </a:r>
            <a:r>
              <a:rPr lang="ru-RU" dirty="0" err="1"/>
              <a:t>немесе</a:t>
            </a:r>
            <a:r>
              <a:rPr lang="ru-RU" dirty="0"/>
              <a:t> </a:t>
            </a:r>
            <a:r>
              <a:rPr lang="ru-RU" dirty="0" err="1" smtClean="0"/>
              <a:t>сондай</a:t>
            </a:r>
            <a:r>
              <a:rPr lang="ru-RU" dirty="0" smtClean="0"/>
              <a:t> </a:t>
            </a:r>
            <a:r>
              <a:rPr lang="ru-RU" dirty="0" err="1" smtClean="0"/>
              <a:t>жағдайға</a:t>
            </a:r>
            <a:r>
              <a:rPr lang="ru-RU" dirty="0" smtClean="0"/>
              <a:t> </a:t>
            </a:r>
            <a:r>
              <a:rPr lang="ru-RU" dirty="0" err="1" smtClean="0"/>
              <a:t>түскенде</a:t>
            </a:r>
            <a:r>
              <a:rPr lang="ru-RU" dirty="0" smtClean="0"/>
              <a:t> не </a:t>
            </a:r>
            <a:r>
              <a:rPr lang="ru-RU" dirty="0" err="1"/>
              <a:t>істеу</a:t>
            </a:r>
            <a:r>
              <a:rPr lang="ru-RU" dirty="0"/>
              <a:t> </a:t>
            </a:r>
            <a:r>
              <a:rPr lang="ru-RU" dirty="0" err="1"/>
              <a:t>керектігі</a:t>
            </a:r>
            <a:r>
              <a:rPr lang="ru-RU" dirty="0"/>
              <a:t> </a:t>
            </a:r>
            <a:r>
              <a:rPr lang="ru-RU" dirty="0" err="1"/>
              <a:t>туралы</a:t>
            </a:r>
            <a:r>
              <a:rPr lang="ru-RU" dirty="0"/>
              <a:t> </a:t>
            </a:r>
            <a:r>
              <a:rPr lang="ru-RU" dirty="0" err="1" smtClean="0"/>
              <a:t>кеңес</a:t>
            </a:r>
            <a:r>
              <a:rPr lang="ru-RU" dirty="0" smtClean="0"/>
              <a:t> </a:t>
            </a:r>
            <a:r>
              <a:rPr lang="ru-RU" dirty="0" err="1"/>
              <a:t>алуға</a:t>
            </a:r>
            <a:r>
              <a:rPr lang="ru-RU" dirty="0"/>
              <a:t> </a:t>
            </a:r>
            <a:r>
              <a:rPr lang="ru-RU" dirty="0" err="1"/>
              <a:t>мүмкіндік</a:t>
            </a:r>
            <a:r>
              <a:rPr lang="ru-RU" dirty="0"/>
              <a:t> </a:t>
            </a:r>
            <a:r>
              <a:rPr lang="ru-RU" dirty="0" smtClean="0"/>
              <a:t>беру.</a:t>
            </a:r>
            <a:endParaRPr lang="ru-RU" dirty="0"/>
          </a:p>
        </p:txBody>
      </p:sp>
    </p:spTree>
    <p:extLst>
      <p:ext uri="{BB962C8B-B14F-4D97-AF65-F5344CB8AC3E}">
        <p14:creationId xmlns:p14="http://schemas.microsoft.com/office/powerpoint/2010/main" val="113222724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835518"/>
          </a:xfrm>
        </p:spPr>
        <p:txBody>
          <a:bodyPr>
            <a:noAutofit/>
          </a:bodyPr>
          <a:lstStyle/>
          <a:p>
            <a:r>
              <a:rPr lang="kk-KZ" sz="3600" b="1" dirty="0">
                <a:solidFill>
                  <a:srgbClr val="4472C4">
                    <a:lumMod val="50000"/>
                  </a:srgbClr>
                </a:solidFill>
              </a:rPr>
              <a:t>ҚЫЗМЕТ БАРЫСЫ. Күдік туралы хабарлау</a:t>
            </a:r>
            <a:endParaRPr lang="ru-RU" sz="3600" b="1" dirty="0">
              <a:solidFill>
                <a:srgbClr val="4472C4">
                  <a:lumMod val="50000"/>
                </a:srgbClr>
              </a:solidFill>
            </a:endParaRPr>
          </a:p>
        </p:txBody>
      </p:sp>
      <p:sp>
        <p:nvSpPr>
          <p:cNvPr id="3" name="Content Placeholder 2"/>
          <p:cNvSpPr>
            <a:spLocks noGrp="1"/>
          </p:cNvSpPr>
          <p:nvPr>
            <p:ph idx="1"/>
          </p:nvPr>
        </p:nvSpPr>
        <p:spPr>
          <a:xfrm>
            <a:off x="1385455" y="635267"/>
            <a:ext cx="10806545" cy="6222733"/>
          </a:xfrm>
        </p:spPr>
        <p:txBody>
          <a:bodyPr>
            <a:normAutofit/>
          </a:bodyPr>
          <a:lstStyle/>
          <a:p>
            <a:r>
              <a:rPr lang="kk-KZ" b="1" dirty="0" smtClean="0"/>
              <a:t>Хот Лайн. Комплаенс жедел желісі </a:t>
            </a:r>
            <a:r>
              <a:rPr lang="ru-RU" dirty="0" err="1" smtClean="0"/>
              <a:t>комплаенс</a:t>
            </a:r>
            <a:r>
              <a:rPr lang="ru-RU" dirty="0" smtClean="0"/>
              <a:t> </a:t>
            </a:r>
            <a:r>
              <a:rPr lang="ru-RU" dirty="0" err="1" smtClean="0"/>
              <a:t>жүйесінің</a:t>
            </a:r>
            <a:r>
              <a:rPr lang="ru-RU" dirty="0" smtClean="0"/>
              <a:t> </a:t>
            </a:r>
            <a:r>
              <a:rPr lang="ru-RU" dirty="0" err="1" smtClean="0"/>
              <a:t>тиімді</a:t>
            </a:r>
            <a:r>
              <a:rPr lang="ru-RU" dirty="0" smtClean="0"/>
              <a:t> </a:t>
            </a:r>
            <a:r>
              <a:rPr lang="ru-RU" dirty="0" err="1"/>
              <a:t>бағдарламасының</a:t>
            </a:r>
            <a:r>
              <a:rPr lang="ru-RU" dirty="0"/>
              <a:t> </a:t>
            </a:r>
            <a:r>
              <a:rPr lang="ru-RU" dirty="0" err="1"/>
              <a:t>бөлігі</a:t>
            </a:r>
            <a:r>
              <a:rPr lang="ru-RU" dirty="0"/>
              <a:t> </a:t>
            </a:r>
            <a:r>
              <a:rPr lang="ru-RU" dirty="0" err="1"/>
              <a:t>болып</a:t>
            </a:r>
            <a:r>
              <a:rPr lang="ru-RU" dirty="0"/>
              <a:t> </a:t>
            </a:r>
            <a:r>
              <a:rPr lang="ru-RU" dirty="0" err="1"/>
              <a:t>табылады</a:t>
            </a:r>
            <a:r>
              <a:rPr lang="ru-RU" dirty="0" smtClean="0"/>
              <a:t>. </a:t>
            </a:r>
          </a:p>
          <a:p>
            <a:r>
              <a:rPr lang="ru-RU" b="1" dirty="0" err="1" smtClean="0"/>
              <a:t>Корпоративтік</a:t>
            </a:r>
            <a:r>
              <a:rPr lang="ru-RU" b="1" dirty="0" smtClean="0"/>
              <a:t> </a:t>
            </a:r>
            <a:r>
              <a:rPr lang="kk-KZ" b="1" dirty="0"/>
              <a:t>Комплаенс жедел желісі </a:t>
            </a:r>
            <a:r>
              <a:rPr lang="ru-RU" dirty="0" smtClean="0"/>
              <a:t>– </a:t>
            </a:r>
            <a:r>
              <a:rPr lang="ru-RU" dirty="0" err="1"/>
              <a:t>қызметкерлерге</a:t>
            </a:r>
            <a:r>
              <a:rPr lang="ru-RU" dirty="0"/>
              <a:t>, </a:t>
            </a:r>
            <a:r>
              <a:rPr lang="ru-RU" dirty="0" err="1"/>
              <a:t>үшінші</a:t>
            </a:r>
            <a:r>
              <a:rPr lang="ru-RU" dirty="0"/>
              <a:t> </a:t>
            </a:r>
            <a:r>
              <a:rPr lang="ru-RU" dirty="0" err="1"/>
              <a:t>тұлғаларға</a:t>
            </a:r>
            <a:r>
              <a:rPr lang="ru-RU" dirty="0"/>
              <a:t> </a:t>
            </a:r>
            <a:r>
              <a:rPr lang="ru-RU" dirty="0" err="1"/>
              <a:t>және</a:t>
            </a:r>
            <a:r>
              <a:rPr lang="ru-RU" dirty="0"/>
              <a:t> </a:t>
            </a:r>
            <a:r>
              <a:rPr lang="ru-RU" dirty="0" err="1"/>
              <a:t>ұйымдағы</a:t>
            </a:r>
            <a:r>
              <a:rPr lang="ru-RU" dirty="0"/>
              <a:t> </a:t>
            </a:r>
            <a:r>
              <a:rPr lang="ru-RU" dirty="0" err="1"/>
              <a:t>басқа</a:t>
            </a:r>
            <a:r>
              <a:rPr lang="ru-RU" dirty="0"/>
              <a:t> </a:t>
            </a:r>
            <a:r>
              <a:rPr lang="ru-RU" dirty="0" err="1"/>
              <a:t>мүдделі</a:t>
            </a:r>
            <a:r>
              <a:rPr lang="ru-RU" dirty="0"/>
              <a:t> </a:t>
            </a:r>
            <a:r>
              <a:rPr lang="ru-RU" dirty="0" err="1"/>
              <a:t>тараптарға</a:t>
            </a:r>
            <a:r>
              <a:rPr lang="ru-RU" dirty="0"/>
              <a:t> </a:t>
            </a:r>
            <a:r>
              <a:rPr lang="ru-RU" dirty="0" err="1"/>
              <a:t>ықтимал</a:t>
            </a:r>
            <a:r>
              <a:rPr lang="ru-RU" dirty="0"/>
              <a:t> </a:t>
            </a:r>
            <a:r>
              <a:rPr lang="ru-RU" dirty="0" err="1"/>
              <a:t>заң</a:t>
            </a:r>
            <a:r>
              <a:rPr lang="ru-RU" dirty="0"/>
              <a:t> </a:t>
            </a:r>
            <a:r>
              <a:rPr lang="ru-RU" dirty="0" err="1"/>
              <a:t>бұзушылықтар</a:t>
            </a:r>
            <a:r>
              <a:rPr lang="ru-RU" dirty="0"/>
              <a:t> </a:t>
            </a:r>
            <a:r>
              <a:rPr lang="ru-RU" dirty="0" err="1"/>
              <a:t>туралы</a:t>
            </a:r>
            <a:r>
              <a:rPr lang="ru-RU" dirty="0"/>
              <a:t> </a:t>
            </a:r>
            <a:r>
              <a:rPr lang="ru-RU" dirty="0" err="1"/>
              <a:t>хабарлауға</a:t>
            </a:r>
            <a:r>
              <a:rPr lang="ru-RU" dirty="0"/>
              <a:t> </a:t>
            </a:r>
            <a:r>
              <a:rPr lang="ru-RU" dirty="0" err="1"/>
              <a:t>мүмкіндік</a:t>
            </a:r>
            <a:r>
              <a:rPr lang="ru-RU" dirty="0"/>
              <a:t> </a:t>
            </a:r>
            <a:r>
              <a:rPr lang="ru-RU" dirty="0" err="1"/>
              <a:t>беретін</a:t>
            </a:r>
            <a:r>
              <a:rPr lang="ru-RU" dirty="0"/>
              <a:t> </a:t>
            </a:r>
            <a:r>
              <a:rPr lang="ru-RU" dirty="0" err="1"/>
              <a:t>жүйе</a:t>
            </a:r>
            <a:r>
              <a:rPr lang="ru-RU" dirty="0"/>
              <a:t>. </a:t>
            </a:r>
            <a:endParaRPr lang="ru-RU" dirty="0" smtClean="0"/>
          </a:p>
          <a:p>
            <a:r>
              <a:rPr lang="ru-RU" b="1" dirty="0" err="1" smtClean="0"/>
              <a:t>Комплаенс</a:t>
            </a:r>
            <a:r>
              <a:rPr lang="ru-RU" b="1" dirty="0" smtClean="0"/>
              <a:t> </a:t>
            </a:r>
            <a:r>
              <a:rPr lang="ru-RU" b="1" dirty="0" err="1"/>
              <a:t>жедел</a:t>
            </a:r>
            <a:r>
              <a:rPr lang="ru-RU" b="1" dirty="0"/>
              <a:t> </a:t>
            </a:r>
            <a:r>
              <a:rPr lang="ru-RU" b="1" dirty="0" err="1"/>
              <a:t>желісі</a:t>
            </a:r>
            <a:r>
              <a:rPr lang="ru-RU" b="1" dirty="0"/>
              <a:t> </a:t>
            </a:r>
            <a:r>
              <a:rPr lang="ru-RU" dirty="0" smtClean="0"/>
              <a:t>телефон, </a:t>
            </a:r>
            <a:r>
              <a:rPr lang="ru-RU" dirty="0" err="1" smtClean="0"/>
              <a:t>электрондық</a:t>
            </a:r>
            <a:r>
              <a:rPr lang="ru-RU" dirty="0" smtClean="0"/>
              <a:t> </a:t>
            </a:r>
            <a:r>
              <a:rPr lang="ru-RU" dirty="0" err="1" smtClean="0"/>
              <a:t>пошта</a:t>
            </a:r>
            <a:r>
              <a:rPr lang="ru-RU" dirty="0" smtClean="0"/>
              <a:t>, </a:t>
            </a:r>
            <a:r>
              <a:rPr lang="ru-RU" dirty="0" err="1" smtClean="0"/>
              <a:t>корпоративтік</a:t>
            </a:r>
            <a:r>
              <a:rPr lang="ru-RU" dirty="0" smtClean="0"/>
              <a:t> сайт </a:t>
            </a:r>
            <a:r>
              <a:rPr lang="ru-RU" dirty="0" err="1" smtClean="0"/>
              <a:t>және</a:t>
            </a:r>
            <a:r>
              <a:rPr lang="ru-RU" dirty="0" smtClean="0"/>
              <a:t> </a:t>
            </a:r>
            <a:r>
              <a:rPr lang="ru-RU" dirty="0" err="1" smtClean="0"/>
              <a:t>басқа</a:t>
            </a:r>
            <a:r>
              <a:rPr lang="ru-RU" dirty="0" smtClean="0"/>
              <a:t> </a:t>
            </a:r>
            <a:r>
              <a:rPr lang="ru-RU" dirty="0" err="1" smtClean="0"/>
              <a:t>байланыс</a:t>
            </a:r>
            <a:r>
              <a:rPr lang="ru-RU" dirty="0" smtClean="0"/>
              <a:t> </a:t>
            </a:r>
            <a:r>
              <a:rPr lang="ru-RU" dirty="0" err="1" smtClean="0"/>
              <a:t>құралдары</a:t>
            </a:r>
            <a:r>
              <a:rPr lang="ru-RU" dirty="0" smtClean="0"/>
              <a:t> </a:t>
            </a:r>
            <a:r>
              <a:rPr lang="ru-RU" dirty="0" err="1" smtClean="0"/>
              <a:t>арықылы</a:t>
            </a:r>
            <a:r>
              <a:rPr lang="ru-RU" dirty="0" smtClean="0"/>
              <a:t> </a:t>
            </a:r>
            <a:r>
              <a:rPr lang="ru-RU" dirty="0" err="1" smtClean="0"/>
              <a:t>жүзеге</a:t>
            </a:r>
            <a:r>
              <a:rPr lang="ru-RU" dirty="0" smtClean="0"/>
              <a:t> </a:t>
            </a:r>
            <a:r>
              <a:rPr lang="ru-RU" dirty="0" err="1" smtClean="0"/>
              <a:t>асырыла</a:t>
            </a:r>
            <a:r>
              <a:rPr lang="ru-RU" dirty="0" smtClean="0"/>
              <a:t> </a:t>
            </a:r>
            <a:r>
              <a:rPr lang="ru-RU" dirty="0" err="1" smtClean="0"/>
              <a:t>алады</a:t>
            </a:r>
            <a:r>
              <a:rPr lang="ru-RU" dirty="0" smtClean="0"/>
              <a:t>. </a:t>
            </a:r>
          </a:p>
          <a:p>
            <a:r>
              <a:rPr lang="kk-KZ" u="sng" dirty="0" smtClean="0"/>
              <a:t>Жедел желі арқылы түскен хабарладың бір бөлігі расталмай шығады</a:t>
            </a:r>
            <a:r>
              <a:rPr lang="kk-KZ" dirty="0" smtClean="0"/>
              <a:t>. Оны тексеру хабар берушімен алғашқы тікелей хабарласу немес ішкі «тергеп тексеру» арқылы анықталуы мүмкін.</a:t>
            </a:r>
            <a:endParaRPr lang="ru-RU" dirty="0" smtClean="0"/>
          </a:p>
        </p:txBody>
      </p:sp>
    </p:spTree>
    <p:extLst>
      <p:ext uri="{BB962C8B-B14F-4D97-AF65-F5344CB8AC3E}">
        <p14:creationId xmlns:p14="http://schemas.microsoft.com/office/powerpoint/2010/main" val="23350269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38545"/>
            <a:ext cx="10940143" cy="503713"/>
          </a:xfrm>
        </p:spPr>
        <p:txBody>
          <a:bodyPr>
            <a:noAutofit/>
          </a:bodyPr>
          <a:lstStyle/>
          <a:p>
            <a:r>
              <a:rPr lang="ru-RU" sz="3600" b="1" dirty="0" err="1" smtClean="0">
                <a:solidFill>
                  <a:srgbClr val="4472C4">
                    <a:lumMod val="50000"/>
                  </a:srgbClr>
                </a:solidFill>
              </a:rPr>
              <a:t>Сыбайлас</a:t>
            </a:r>
            <a:r>
              <a:rPr lang="ru-RU" sz="3600" b="1" dirty="0" smtClean="0">
                <a:solidFill>
                  <a:srgbClr val="4472C4">
                    <a:lumMod val="50000"/>
                  </a:srgbClr>
                </a:solidFill>
              </a:rPr>
              <a:t> </a:t>
            </a:r>
            <a:r>
              <a:rPr lang="ru-RU" sz="3600" b="1" dirty="0" err="1">
                <a:solidFill>
                  <a:srgbClr val="4472C4">
                    <a:lumMod val="50000"/>
                  </a:srgbClr>
                </a:solidFill>
              </a:rPr>
              <a:t>жемқорлық</a:t>
            </a:r>
            <a:r>
              <a:rPr lang="ru-RU" sz="3600" b="1" dirty="0">
                <a:solidFill>
                  <a:srgbClr val="4472C4">
                    <a:lumMod val="50000"/>
                  </a:srgbClr>
                </a:solidFill>
              </a:rPr>
              <a:t> </a:t>
            </a:r>
            <a:r>
              <a:rPr lang="ru-RU" sz="3600" b="1" dirty="0" err="1">
                <a:solidFill>
                  <a:srgbClr val="4472C4">
                    <a:lumMod val="50000"/>
                  </a:srgbClr>
                </a:solidFill>
              </a:rPr>
              <a:t>деген</a:t>
            </a:r>
            <a:r>
              <a:rPr lang="ru-RU" sz="3600" b="1" dirty="0">
                <a:solidFill>
                  <a:srgbClr val="4472C4">
                    <a:lumMod val="50000"/>
                  </a:srgbClr>
                </a:solidFill>
              </a:rPr>
              <a:t> не</a:t>
            </a:r>
          </a:p>
        </p:txBody>
      </p:sp>
      <p:sp>
        <p:nvSpPr>
          <p:cNvPr id="3" name="Content Placeholder 2"/>
          <p:cNvSpPr>
            <a:spLocks noGrp="1"/>
          </p:cNvSpPr>
          <p:nvPr>
            <p:ph idx="1"/>
          </p:nvPr>
        </p:nvSpPr>
        <p:spPr>
          <a:xfrm>
            <a:off x="1293091" y="642258"/>
            <a:ext cx="10485252" cy="6215742"/>
          </a:xfrm>
        </p:spPr>
        <p:txBody>
          <a:bodyPr>
            <a:normAutofit lnSpcReduction="10000"/>
          </a:bodyPr>
          <a:lstStyle/>
          <a:p>
            <a:pPr marL="0" indent="0" fontAlgn="base">
              <a:buNone/>
            </a:pPr>
            <a:r>
              <a:rPr lang="ru-RU" dirty="0" smtClean="0"/>
              <a:t> «</a:t>
            </a:r>
            <a:r>
              <a:rPr lang="kk-KZ" dirty="0" smtClean="0"/>
              <a:t>Қазақстан Республикасының 2015-2025 жылдарға арналған сыбайлас жемқорлыққа қарсы стратегиясы туралы» </a:t>
            </a:r>
            <a:r>
              <a:rPr lang="ru-RU" dirty="0" err="1" smtClean="0"/>
              <a:t>Қазақстан</a:t>
            </a:r>
            <a:r>
              <a:rPr lang="ru-RU" dirty="0" smtClean="0"/>
              <a:t> </a:t>
            </a:r>
            <a:r>
              <a:rPr lang="ru-RU" dirty="0" err="1"/>
              <a:t>Республикасы</a:t>
            </a:r>
            <a:r>
              <a:rPr lang="ru-RU" dirty="0"/>
              <a:t> </a:t>
            </a:r>
            <a:r>
              <a:rPr lang="ru-RU" dirty="0" err="1"/>
              <a:t>Президентінің</a:t>
            </a:r>
            <a:r>
              <a:rPr lang="ru-RU" dirty="0"/>
              <a:t> 2014 </a:t>
            </a:r>
            <a:r>
              <a:rPr lang="ru-RU" dirty="0" err="1"/>
              <a:t>жылғы</a:t>
            </a:r>
            <a:r>
              <a:rPr lang="ru-RU" dirty="0"/>
              <a:t> 26 </a:t>
            </a:r>
            <a:r>
              <a:rPr lang="ru-RU" dirty="0" err="1"/>
              <a:t>желтоқсандағы</a:t>
            </a:r>
            <a:r>
              <a:rPr lang="ru-RU" dirty="0"/>
              <a:t> № 986 </a:t>
            </a:r>
            <a:r>
              <a:rPr lang="ru-RU" dirty="0" err="1" smtClean="0"/>
              <a:t>Жарлығы</a:t>
            </a:r>
            <a:r>
              <a:rPr lang="ru-RU" dirty="0" smtClean="0"/>
              <a:t> (</a:t>
            </a:r>
            <a:r>
              <a:rPr lang="kk-KZ" dirty="0" smtClean="0"/>
              <a:t>қазір күшінде емес)</a:t>
            </a:r>
            <a:r>
              <a:rPr lang="ru-RU" dirty="0" smtClean="0"/>
              <a:t> </a:t>
            </a:r>
            <a:r>
              <a:rPr lang="ru-RU" dirty="0" err="1" smtClean="0"/>
              <a:t>бойынша</a:t>
            </a:r>
            <a:r>
              <a:rPr lang="ru-RU" dirty="0" smtClean="0"/>
              <a:t>:</a:t>
            </a:r>
          </a:p>
          <a:p>
            <a:pPr fontAlgn="base"/>
            <a:r>
              <a:rPr lang="ru-RU" dirty="0" err="1" smtClean="0"/>
              <a:t>Сыбайлас</a:t>
            </a:r>
            <a:r>
              <a:rPr lang="ru-RU" dirty="0" smtClean="0"/>
              <a:t> </a:t>
            </a:r>
            <a:r>
              <a:rPr lang="ru-RU" dirty="0" err="1"/>
              <a:t>жемқорлық</a:t>
            </a:r>
            <a:r>
              <a:rPr lang="ru-RU" dirty="0"/>
              <a:t> </a:t>
            </a:r>
            <a:r>
              <a:rPr lang="ru-RU" dirty="0" err="1"/>
              <a:t>іс-әрекетінің</a:t>
            </a:r>
            <a:r>
              <a:rPr lang="ru-RU" dirty="0"/>
              <a:t> </a:t>
            </a:r>
            <a:r>
              <a:rPr lang="ru-RU" dirty="0" err="1"/>
              <a:t>әмбебап</a:t>
            </a:r>
            <a:r>
              <a:rPr lang="ru-RU" dirty="0"/>
              <a:t> </a:t>
            </a:r>
            <a:r>
              <a:rPr lang="ru-RU" dirty="0" err="1"/>
              <a:t>және</a:t>
            </a:r>
            <a:r>
              <a:rPr lang="ru-RU" dirty="0"/>
              <a:t> </a:t>
            </a:r>
            <a:r>
              <a:rPr lang="ru-RU" dirty="0" err="1"/>
              <a:t>бәрін</a:t>
            </a:r>
            <a:r>
              <a:rPr lang="ru-RU" dirty="0"/>
              <a:t> </a:t>
            </a:r>
            <a:r>
              <a:rPr lang="ru-RU" dirty="0" err="1"/>
              <a:t>қамтитын</a:t>
            </a:r>
            <a:r>
              <a:rPr lang="ru-RU" dirty="0"/>
              <a:t> </a:t>
            </a:r>
            <a:r>
              <a:rPr lang="ru-RU" dirty="0" err="1"/>
              <a:t>анықтамасының</a:t>
            </a:r>
            <a:r>
              <a:rPr lang="ru-RU" dirty="0"/>
              <a:t> </a:t>
            </a:r>
            <a:r>
              <a:rPr lang="ru-RU" dirty="0" err="1"/>
              <a:t>жоқтығына</a:t>
            </a:r>
            <a:r>
              <a:rPr lang="ru-RU" dirty="0"/>
              <a:t> </a:t>
            </a:r>
            <a:r>
              <a:rPr lang="ru-RU" dirty="0" err="1"/>
              <a:t>қарамастан</a:t>
            </a:r>
            <a:r>
              <a:rPr lang="ru-RU" dirty="0"/>
              <a:t>, </a:t>
            </a:r>
            <a:r>
              <a:rPr lang="ru-RU" b="1" dirty="0" err="1"/>
              <a:t>оған</a:t>
            </a:r>
            <a:r>
              <a:rPr lang="ru-RU" b="1" dirty="0"/>
              <a:t> </a:t>
            </a:r>
            <a:r>
              <a:rPr lang="ru-RU" b="1" dirty="0" err="1"/>
              <a:t>ең</a:t>
            </a:r>
            <a:r>
              <a:rPr lang="ru-RU" b="1" dirty="0"/>
              <a:t> </a:t>
            </a:r>
            <a:r>
              <a:rPr lang="ru-RU" b="1" dirty="0" err="1"/>
              <a:t>алдымен</a:t>
            </a:r>
            <a:r>
              <a:rPr lang="ru-RU" b="1" dirty="0"/>
              <a:t> </a:t>
            </a:r>
            <a:r>
              <a:rPr lang="ru-RU" b="1" dirty="0" err="1"/>
              <a:t>шенеуніктердің</a:t>
            </a:r>
            <a:r>
              <a:rPr lang="ru-RU" b="1" dirty="0"/>
              <a:t> </a:t>
            </a:r>
            <a:r>
              <a:rPr lang="ru-RU" b="1" dirty="0" err="1"/>
              <a:t>билікті</a:t>
            </a:r>
            <a:r>
              <a:rPr lang="ru-RU" b="1" dirty="0"/>
              <a:t> </a:t>
            </a:r>
            <a:r>
              <a:rPr lang="ru-RU" b="1" dirty="0" err="1"/>
              <a:t>немесе</a:t>
            </a:r>
            <a:r>
              <a:rPr lang="ru-RU" b="1" dirty="0"/>
              <a:t> </a:t>
            </a:r>
            <a:r>
              <a:rPr lang="ru-RU" b="1" dirty="0" err="1"/>
              <a:t>лауазымдық</a:t>
            </a:r>
            <a:r>
              <a:rPr lang="ru-RU" b="1" dirty="0"/>
              <a:t> </a:t>
            </a:r>
            <a:r>
              <a:rPr lang="ru-RU" b="1" dirty="0" err="1"/>
              <a:t>жағдайын</a:t>
            </a:r>
            <a:r>
              <a:rPr lang="ru-RU" b="1" dirty="0"/>
              <a:t> </a:t>
            </a:r>
            <a:r>
              <a:rPr lang="ru-RU" b="1" dirty="0" err="1"/>
              <a:t>жеке</a:t>
            </a:r>
            <a:r>
              <a:rPr lang="ru-RU" b="1" dirty="0"/>
              <a:t> </a:t>
            </a:r>
            <a:r>
              <a:rPr lang="ru-RU" b="1" dirty="0" err="1"/>
              <a:t>пайда</a:t>
            </a:r>
            <a:r>
              <a:rPr lang="ru-RU" b="1" dirty="0"/>
              <a:t> </a:t>
            </a:r>
            <a:r>
              <a:rPr lang="ru-RU" b="1" dirty="0" err="1"/>
              <a:t>алу</a:t>
            </a:r>
            <a:r>
              <a:rPr lang="ru-RU" b="1" dirty="0"/>
              <a:t> </a:t>
            </a:r>
            <a:r>
              <a:rPr lang="ru-RU" b="1" dirty="0" err="1"/>
              <a:t>үшін</a:t>
            </a:r>
            <a:r>
              <a:rPr lang="ru-RU" b="1" dirty="0"/>
              <a:t> </a:t>
            </a:r>
            <a:r>
              <a:rPr lang="ru-RU" b="1" dirty="0" err="1"/>
              <a:t>теріс</a:t>
            </a:r>
            <a:r>
              <a:rPr lang="ru-RU" b="1" dirty="0"/>
              <a:t> </a:t>
            </a:r>
            <a:r>
              <a:rPr lang="ru-RU" b="1" dirty="0" err="1"/>
              <a:t>пайдалануын</a:t>
            </a:r>
            <a:r>
              <a:rPr lang="ru-RU" b="1" dirty="0"/>
              <a:t> </a:t>
            </a:r>
            <a:r>
              <a:rPr lang="ru-RU" b="1" dirty="0" err="1"/>
              <a:t>жатқызады</a:t>
            </a:r>
            <a:r>
              <a:rPr lang="ru-RU" dirty="0"/>
              <a:t>, ал </a:t>
            </a:r>
            <a:r>
              <a:rPr lang="ru-RU" dirty="0" err="1"/>
              <a:t>оның</a:t>
            </a:r>
            <a:r>
              <a:rPr lang="ru-RU" dirty="0"/>
              <a:t> </a:t>
            </a:r>
            <a:r>
              <a:rPr lang="ru-RU" dirty="0" err="1"/>
              <a:t>неғұрлым</a:t>
            </a:r>
            <a:r>
              <a:rPr lang="ru-RU" dirty="0"/>
              <a:t> </a:t>
            </a:r>
            <a:r>
              <a:rPr lang="ru-RU" dirty="0" err="1"/>
              <a:t>таралған</a:t>
            </a:r>
            <a:r>
              <a:rPr lang="ru-RU" dirty="0"/>
              <a:t> </a:t>
            </a:r>
            <a:r>
              <a:rPr lang="ru-RU" dirty="0" err="1"/>
              <a:t>түрлері</a:t>
            </a:r>
            <a:r>
              <a:rPr lang="ru-RU" dirty="0"/>
              <a:t> </a:t>
            </a:r>
            <a:r>
              <a:rPr lang="ru-RU" dirty="0" err="1"/>
              <a:t>ретінде</a:t>
            </a:r>
            <a:r>
              <a:rPr lang="ru-RU" dirty="0"/>
              <a:t> </a:t>
            </a:r>
            <a:r>
              <a:rPr lang="ru-RU" dirty="0" err="1"/>
              <a:t>әдетте</a:t>
            </a:r>
            <a:r>
              <a:rPr lang="ru-RU" dirty="0"/>
              <a:t> </a:t>
            </a:r>
            <a:r>
              <a:rPr lang="ru-RU" dirty="0" err="1"/>
              <a:t>шенеуніктерді</a:t>
            </a:r>
            <a:r>
              <a:rPr lang="ru-RU" dirty="0"/>
              <a:t> </a:t>
            </a:r>
            <a:r>
              <a:rPr lang="ru-RU" dirty="0" err="1"/>
              <a:t>сатып</a:t>
            </a:r>
            <a:r>
              <a:rPr lang="ru-RU" dirty="0"/>
              <a:t> </a:t>
            </a:r>
            <a:r>
              <a:rPr lang="ru-RU" dirty="0" err="1"/>
              <a:t>алу</a:t>
            </a:r>
            <a:r>
              <a:rPr lang="ru-RU" dirty="0"/>
              <a:t>, </a:t>
            </a:r>
            <a:r>
              <a:rPr lang="ru-RU" dirty="0" err="1"/>
              <a:t>қызметтік</a:t>
            </a:r>
            <a:r>
              <a:rPr lang="ru-RU" dirty="0"/>
              <a:t> </a:t>
            </a:r>
            <a:r>
              <a:rPr lang="ru-RU" dirty="0" err="1"/>
              <a:t>өкілеттіктерін</a:t>
            </a:r>
            <a:r>
              <a:rPr lang="ru-RU" dirty="0"/>
              <a:t> </a:t>
            </a:r>
            <a:r>
              <a:rPr lang="ru-RU" dirty="0" err="1"/>
              <a:t>пайдакүнемдік</a:t>
            </a:r>
            <a:r>
              <a:rPr lang="ru-RU" dirty="0"/>
              <a:t> </a:t>
            </a:r>
            <a:r>
              <a:rPr lang="ru-RU" dirty="0" err="1"/>
              <a:t>мақсаттарда</a:t>
            </a:r>
            <a:r>
              <a:rPr lang="ru-RU" dirty="0"/>
              <a:t> </a:t>
            </a:r>
            <a:r>
              <a:rPr lang="ru-RU" dirty="0" err="1"/>
              <a:t>пайдалану</a:t>
            </a:r>
            <a:r>
              <a:rPr lang="ru-RU" dirty="0"/>
              <a:t> </a:t>
            </a:r>
            <a:r>
              <a:rPr lang="ru-RU" dirty="0" err="1"/>
              <a:t>болып</a:t>
            </a:r>
            <a:r>
              <a:rPr lang="ru-RU" dirty="0"/>
              <a:t> </a:t>
            </a:r>
            <a:r>
              <a:rPr lang="ru-RU" dirty="0" err="1"/>
              <a:t>танылады</a:t>
            </a:r>
            <a:r>
              <a:rPr lang="ru-RU" dirty="0"/>
              <a:t>.</a:t>
            </a:r>
          </a:p>
          <a:p>
            <a:pPr fontAlgn="base"/>
            <a:r>
              <a:rPr lang="ru-RU" dirty="0" err="1" smtClean="0"/>
              <a:t>Сонымен</a:t>
            </a:r>
            <a:r>
              <a:rPr lang="ru-RU" dirty="0" smtClean="0"/>
              <a:t> </a:t>
            </a:r>
            <a:r>
              <a:rPr lang="ru-RU" dirty="0" err="1"/>
              <a:t>бірге</a:t>
            </a:r>
            <a:r>
              <a:rPr lang="ru-RU" dirty="0"/>
              <a:t> </a:t>
            </a:r>
            <a:r>
              <a:rPr lang="ru-RU" dirty="0" err="1"/>
              <a:t>сыбайлас</a:t>
            </a:r>
            <a:r>
              <a:rPr lang="ru-RU" dirty="0"/>
              <a:t> </a:t>
            </a:r>
            <a:r>
              <a:rPr lang="ru-RU" dirty="0" err="1"/>
              <a:t>жемқорлыққа</a:t>
            </a:r>
            <a:r>
              <a:rPr lang="ru-RU" dirty="0"/>
              <a:t> </a:t>
            </a:r>
            <a:r>
              <a:rPr lang="ru-RU" dirty="0" err="1"/>
              <a:t>қарсы</a:t>
            </a:r>
            <a:r>
              <a:rPr lang="ru-RU" dirty="0"/>
              <a:t> </a:t>
            </a:r>
            <a:r>
              <a:rPr lang="ru-RU" dirty="0" err="1"/>
              <a:t>тиімді</a:t>
            </a:r>
            <a:r>
              <a:rPr lang="ru-RU" dirty="0"/>
              <a:t> </a:t>
            </a:r>
            <a:r>
              <a:rPr lang="ru-RU" dirty="0" err="1"/>
              <a:t>әрі</a:t>
            </a:r>
            <a:r>
              <a:rPr lang="ru-RU" dirty="0"/>
              <a:t> </a:t>
            </a:r>
            <a:r>
              <a:rPr lang="ru-RU" dirty="0" err="1"/>
              <a:t>жүйелі</a:t>
            </a:r>
            <a:r>
              <a:rPr lang="ru-RU" dirty="0"/>
              <a:t> </a:t>
            </a:r>
            <a:r>
              <a:rPr lang="ru-RU" dirty="0" err="1"/>
              <a:t>іс-қимылдың</a:t>
            </a:r>
            <a:r>
              <a:rPr lang="ru-RU" dirty="0"/>
              <a:t> </a:t>
            </a:r>
            <a:r>
              <a:rPr lang="ru-RU" dirty="0" err="1"/>
              <a:t>басты</a:t>
            </a:r>
            <a:r>
              <a:rPr lang="ru-RU" dirty="0"/>
              <a:t> </a:t>
            </a:r>
            <a:r>
              <a:rPr lang="ru-RU" dirty="0" err="1"/>
              <a:t>шарттары</a:t>
            </a:r>
            <a:r>
              <a:rPr lang="ru-RU" dirty="0"/>
              <a:t> </a:t>
            </a:r>
            <a:r>
              <a:rPr lang="ru-RU" b="1" dirty="0" err="1"/>
              <a:t>билік</a:t>
            </a:r>
            <a:r>
              <a:rPr lang="ru-RU" b="1" dirty="0"/>
              <a:t> </a:t>
            </a:r>
            <a:r>
              <a:rPr lang="ru-RU" b="1" dirty="0" err="1"/>
              <a:t>органдарының</a:t>
            </a:r>
            <a:r>
              <a:rPr lang="ru-RU" b="1" dirty="0"/>
              <a:t> </a:t>
            </a:r>
            <a:r>
              <a:rPr lang="ru-RU" b="1" dirty="0" err="1"/>
              <a:t>қоғамға</a:t>
            </a:r>
            <a:r>
              <a:rPr lang="ru-RU" b="1" dirty="0"/>
              <a:t> </a:t>
            </a:r>
            <a:r>
              <a:rPr lang="ru-RU" b="1" dirty="0" err="1"/>
              <a:t>есеп</a:t>
            </a:r>
            <a:r>
              <a:rPr lang="ru-RU" b="1" dirty="0"/>
              <a:t> </a:t>
            </a:r>
            <a:r>
              <a:rPr lang="ru-RU" b="1" dirty="0" err="1"/>
              <a:t>берушілігі</a:t>
            </a:r>
            <a:r>
              <a:rPr lang="ru-RU" b="1" dirty="0"/>
              <a:t> мен </a:t>
            </a:r>
            <a:r>
              <a:rPr lang="ru-RU" b="1" dirty="0" err="1"/>
              <a:t>оның</a:t>
            </a:r>
            <a:r>
              <a:rPr lang="ru-RU" b="1" dirty="0"/>
              <a:t> </a:t>
            </a:r>
            <a:r>
              <a:rPr lang="ru-RU" b="1" dirty="0" err="1"/>
              <a:t>бақылауында</a:t>
            </a:r>
            <a:r>
              <a:rPr lang="ru-RU" b="1" dirty="0"/>
              <a:t> </a:t>
            </a:r>
            <a:r>
              <a:rPr lang="ru-RU" b="1" dirty="0" err="1"/>
              <a:t>болуы</a:t>
            </a:r>
            <a:r>
              <a:rPr lang="ru-RU" b="1" dirty="0"/>
              <a:t>, сот </a:t>
            </a:r>
            <a:r>
              <a:rPr lang="ru-RU" b="1" dirty="0" err="1"/>
              <a:t>төрелігінің</a:t>
            </a:r>
            <a:r>
              <a:rPr lang="ru-RU" b="1" dirty="0"/>
              <a:t> </a:t>
            </a:r>
            <a:r>
              <a:rPr lang="ru-RU" b="1" dirty="0" err="1"/>
              <a:t>тәуелсіздігі</a:t>
            </a:r>
            <a:r>
              <a:rPr lang="ru-RU" b="1" dirty="0"/>
              <a:t> мен </a:t>
            </a:r>
            <a:r>
              <a:rPr lang="ru-RU" b="1" dirty="0" err="1"/>
              <a:t>әділдігі</a:t>
            </a:r>
            <a:r>
              <a:rPr lang="ru-RU" b="1" dirty="0"/>
              <a:t>, </a:t>
            </a:r>
            <a:r>
              <a:rPr lang="ru-RU" b="1" dirty="0" err="1"/>
              <a:t>баяндауда</a:t>
            </a:r>
            <a:r>
              <a:rPr lang="ru-RU" b="1" dirty="0"/>
              <a:t> </a:t>
            </a:r>
            <a:r>
              <a:rPr lang="ru-RU" b="1" dirty="0" err="1"/>
              <a:t>анық</a:t>
            </a:r>
            <a:r>
              <a:rPr lang="ru-RU" b="1" dirty="0"/>
              <a:t> </a:t>
            </a:r>
            <a:r>
              <a:rPr lang="ru-RU" b="1" dirty="0" err="1"/>
              <a:t>және</a:t>
            </a:r>
            <a:r>
              <a:rPr lang="ru-RU" b="1" dirty="0"/>
              <a:t> </a:t>
            </a:r>
            <a:r>
              <a:rPr lang="ru-RU" b="1" dirty="0" err="1"/>
              <a:t>қолдануда</a:t>
            </a:r>
            <a:r>
              <a:rPr lang="ru-RU" b="1" dirty="0"/>
              <a:t> </a:t>
            </a:r>
            <a:r>
              <a:rPr lang="ru-RU" b="1" dirty="0" err="1"/>
              <a:t>күрделі</a:t>
            </a:r>
            <a:r>
              <a:rPr lang="ru-RU" b="1" dirty="0"/>
              <a:t> </a:t>
            </a:r>
            <a:r>
              <a:rPr lang="ru-RU" b="1" dirty="0" err="1"/>
              <a:t>емес</a:t>
            </a:r>
            <a:r>
              <a:rPr lang="ru-RU" b="1" dirty="0"/>
              <a:t> </a:t>
            </a:r>
            <a:r>
              <a:rPr lang="ru-RU" b="1" dirty="0" err="1"/>
              <a:t>заңдар</a:t>
            </a:r>
            <a:r>
              <a:rPr lang="ru-RU" b="1" dirty="0"/>
              <a:t>, </a:t>
            </a:r>
            <a:r>
              <a:rPr lang="ru-RU" b="1" dirty="0" err="1"/>
              <a:t>мемлекеттің</a:t>
            </a:r>
            <a:r>
              <a:rPr lang="ru-RU" b="1" dirty="0"/>
              <a:t> кадр </a:t>
            </a:r>
            <a:r>
              <a:rPr lang="ru-RU" b="1" dirty="0" err="1"/>
              <a:t>саясатындағы</a:t>
            </a:r>
            <a:r>
              <a:rPr lang="ru-RU" b="1" dirty="0"/>
              <a:t> меритократия, </a:t>
            </a:r>
            <a:r>
              <a:rPr lang="ru-RU" b="1" dirty="0" err="1"/>
              <a:t>мемлекеттік</a:t>
            </a:r>
            <a:r>
              <a:rPr lang="ru-RU" b="1" dirty="0"/>
              <a:t> </a:t>
            </a:r>
            <a:r>
              <a:rPr lang="ru-RU" b="1" dirty="0" err="1"/>
              <a:t>рәсімдердің</a:t>
            </a:r>
            <a:r>
              <a:rPr lang="ru-RU" b="1" dirty="0"/>
              <a:t> </a:t>
            </a:r>
            <a:r>
              <a:rPr lang="ru-RU" b="1" dirty="0" err="1"/>
              <a:t>ашықтығы</a:t>
            </a:r>
            <a:r>
              <a:rPr lang="ru-RU" b="1" dirty="0"/>
              <a:t> </a:t>
            </a:r>
            <a:r>
              <a:rPr lang="ru-RU" b="1" dirty="0" err="1"/>
              <a:t>және</a:t>
            </a:r>
            <a:r>
              <a:rPr lang="ru-RU" b="1" dirty="0"/>
              <a:t> </a:t>
            </a:r>
            <a:r>
              <a:rPr lang="ru-RU" b="1" dirty="0" err="1"/>
              <a:t>қоғамның</a:t>
            </a:r>
            <a:r>
              <a:rPr lang="ru-RU" b="1" dirty="0"/>
              <a:t> </a:t>
            </a:r>
            <a:r>
              <a:rPr lang="ru-RU" b="1" dirty="0" err="1"/>
              <a:t>сыбайлас</a:t>
            </a:r>
            <a:r>
              <a:rPr lang="ru-RU" b="1" dirty="0"/>
              <a:t> </a:t>
            </a:r>
            <a:r>
              <a:rPr lang="ru-RU" b="1" dirty="0" err="1"/>
              <a:t>жемқорлыққа</a:t>
            </a:r>
            <a:r>
              <a:rPr lang="ru-RU" b="1" dirty="0"/>
              <a:t> </a:t>
            </a:r>
            <a:r>
              <a:rPr lang="ru-RU" b="1" dirty="0" err="1"/>
              <a:t>деген</a:t>
            </a:r>
            <a:r>
              <a:rPr lang="ru-RU" b="1" dirty="0"/>
              <a:t> </a:t>
            </a:r>
            <a:r>
              <a:rPr lang="ru-RU" b="1" dirty="0" err="1"/>
              <a:t>төзімсіздігі</a:t>
            </a:r>
            <a:r>
              <a:rPr lang="ru-RU" b="1" dirty="0"/>
              <a:t> </a:t>
            </a:r>
            <a:r>
              <a:rPr lang="ru-RU" dirty="0" err="1"/>
              <a:t>болып</a:t>
            </a:r>
            <a:r>
              <a:rPr lang="ru-RU" dirty="0"/>
              <a:t> </a:t>
            </a:r>
            <a:r>
              <a:rPr lang="ru-RU" dirty="0" err="1"/>
              <a:t>танылады</a:t>
            </a:r>
            <a:r>
              <a:rPr lang="ru-RU" dirty="0" smtClean="0"/>
              <a:t>.</a:t>
            </a:r>
            <a:endParaRPr lang="kk-KZ" dirty="0" smtClean="0"/>
          </a:p>
        </p:txBody>
      </p:sp>
    </p:spTree>
    <p:extLst>
      <p:ext uri="{BB962C8B-B14F-4D97-AF65-F5344CB8AC3E}">
        <p14:creationId xmlns:p14="http://schemas.microsoft.com/office/powerpoint/2010/main" val="376151051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6836" y="0"/>
            <a:ext cx="11065164" cy="835518"/>
          </a:xfrm>
        </p:spPr>
        <p:txBody>
          <a:bodyPr>
            <a:noAutofit/>
          </a:bodyPr>
          <a:lstStyle/>
          <a:p>
            <a:r>
              <a:rPr lang="kk-KZ" sz="3600" b="1" dirty="0">
                <a:solidFill>
                  <a:srgbClr val="4472C4">
                    <a:lumMod val="50000"/>
                  </a:srgbClr>
                </a:solidFill>
              </a:rPr>
              <a:t>ҚЫЗМЕТ БАРЫСЫ. Сыбайлас жемқорлықты «тергеп тексеру» және оған қарсы шара қолдану</a:t>
            </a:r>
            <a:endParaRPr lang="ru-RU" sz="3600" b="1" dirty="0">
              <a:solidFill>
                <a:srgbClr val="4472C4">
                  <a:lumMod val="50000"/>
                </a:srgbClr>
              </a:solidFill>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532803732"/>
              </p:ext>
            </p:extLst>
          </p:nvPr>
        </p:nvGraphicFramePr>
        <p:xfrm>
          <a:off x="1588655" y="969818"/>
          <a:ext cx="10603345" cy="58881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70798286"/>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6530" y="0"/>
            <a:ext cx="11075469" cy="835518"/>
          </a:xfrm>
        </p:spPr>
        <p:txBody>
          <a:bodyPr>
            <a:noAutofit/>
          </a:bodyPr>
          <a:lstStyle/>
          <a:p>
            <a:r>
              <a:rPr lang="kk-KZ" sz="3600" b="1" dirty="0">
                <a:solidFill>
                  <a:srgbClr val="4472C4">
                    <a:lumMod val="50000"/>
                  </a:srgbClr>
                </a:solidFill>
              </a:rPr>
              <a:t>ҚЫЗМЕТ БАРЫСЫ. Сыбайлас жемқорлықты «</a:t>
            </a:r>
            <a:r>
              <a:rPr lang="kk-KZ" sz="3600" b="1" dirty="0" smtClean="0">
                <a:solidFill>
                  <a:srgbClr val="4472C4">
                    <a:lumMod val="50000"/>
                  </a:srgbClr>
                </a:solidFill>
              </a:rPr>
              <a:t>тергеп тексеру</a:t>
            </a:r>
            <a:r>
              <a:rPr lang="kk-KZ" sz="3600" b="1" dirty="0">
                <a:solidFill>
                  <a:srgbClr val="4472C4">
                    <a:lumMod val="50000"/>
                  </a:srgbClr>
                </a:solidFill>
              </a:rPr>
              <a:t>» және оған қарсы шара қолдану</a:t>
            </a:r>
            <a:endParaRPr lang="ru-RU" sz="3600" b="1" dirty="0">
              <a:solidFill>
                <a:srgbClr val="4472C4">
                  <a:lumMod val="50000"/>
                </a:srgbClr>
              </a:solidFill>
            </a:endParaRPr>
          </a:p>
        </p:txBody>
      </p:sp>
      <p:sp>
        <p:nvSpPr>
          <p:cNvPr id="3" name="Content Placeholder 2"/>
          <p:cNvSpPr>
            <a:spLocks noGrp="1"/>
          </p:cNvSpPr>
          <p:nvPr>
            <p:ph idx="1"/>
          </p:nvPr>
        </p:nvSpPr>
        <p:spPr>
          <a:xfrm>
            <a:off x="1116531" y="963560"/>
            <a:ext cx="11075469" cy="5171769"/>
          </a:xfrm>
        </p:spPr>
        <p:txBody>
          <a:bodyPr>
            <a:normAutofit/>
          </a:bodyPr>
          <a:lstStyle/>
          <a:p>
            <a:r>
              <a:rPr lang="kk-KZ" dirty="0" smtClean="0"/>
              <a:t>Кез </a:t>
            </a:r>
            <a:r>
              <a:rPr lang="kk-KZ" dirty="0"/>
              <a:t>келген күдікті немесе нақты пара алу жағдайлары, сондай-ақ сыбайлас жемқорлыққа қарсы стандарттарды бұзу туралы сыбайлас жемқорлыққа қарсы қызметке хабарлау қажет. Егер хабарламалар бірінші кезекте басқа тұлғаға жіберілсе, ұйымның процедуралары хабарламаның сыбайлас жемқорлыққа қарсы күрес органына мүмкіндігінше жылдам берілуін қамтамасыз етуі керек. </a:t>
            </a:r>
            <a:endParaRPr lang="kk-KZ" dirty="0" smtClean="0"/>
          </a:p>
          <a:p>
            <a:r>
              <a:rPr lang="kk-KZ" dirty="0" smtClean="0"/>
              <a:t>Қылмыстық кодекс 432-бабы  бойынша </a:t>
            </a:r>
            <a:r>
              <a:rPr lang="kk-KZ" b="1" dirty="0" smtClean="0"/>
              <a:t>Сыбайлас </a:t>
            </a:r>
            <a:r>
              <a:rPr lang="kk-KZ" b="1" dirty="0"/>
              <a:t>жемқорлық</a:t>
            </a:r>
            <a:r>
              <a:rPr lang="kk-KZ" dirty="0"/>
              <a:t>, ауыр немесе аса ауыр қылмысты не кәмелетке толмаған адамның жыныстық тиіспеушілігіне қарсы </a:t>
            </a:r>
            <a:r>
              <a:rPr lang="kk-KZ" b="1" dirty="0"/>
              <a:t>қылмысты күні бұрын уәделеспей </a:t>
            </a:r>
            <a:r>
              <a:rPr lang="kk-KZ" b="1" u="sng" dirty="0"/>
              <a:t>жасырып </a:t>
            </a:r>
            <a:r>
              <a:rPr lang="kk-KZ" b="1" u="sng" dirty="0" smtClean="0"/>
              <a:t>қалу  </a:t>
            </a:r>
            <a:r>
              <a:rPr lang="kk-KZ" dirty="0" smtClean="0"/>
              <a:t>–    </a:t>
            </a:r>
            <a:r>
              <a:rPr lang="kk-KZ" dirty="0"/>
              <a:t>алты мың айлық есептік көрсетк</a:t>
            </a:r>
            <a:r>
              <a:rPr lang="en-US" dirty="0" err="1"/>
              <a:t>i</a:t>
            </a:r>
            <a:r>
              <a:rPr lang="kk-KZ" dirty="0"/>
              <a:t>шке дей</a:t>
            </a:r>
            <a:r>
              <a:rPr lang="en-US" dirty="0" err="1"/>
              <a:t>i</a:t>
            </a:r>
            <a:r>
              <a:rPr lang="kk-KZ" dirty="0"/>
              <a:t>нг</a:t>
            </a:r>
            <a:r>
              <a:rPr lang="en-US" dirty="0" err="1"/>
              <a:t>i</a:t>
            </a:r>
            <a:r>
              <a:rPr lang="en-US" dirty="0"/>
              <a:t> </a:t>
            </a:r>
            <a:r>
              <a:rPr lang="kk-KZ" dirty="0"/>
              <a:t>мөлшерде айыппұл салуға не сол мөлшерде түзеу жұмыстарына не </a:t>
            </a:r>
            <a:r>
              <a:rPr lang="kk-KZ" b="1" dirty="0"/>
              <a:t>алты жылға дейінгі мерзімге бас бостандығын шектеуге не сол мерзімге бас бостандығынан айыруға жазаланады</a:t>
            </a:r>
            <a:r>
              <a:rPr lang="kk-KZ" dirty="0"/>
              <a:t>.</a:t>
            </a:r>
          </a:p>
        </p:txBody>
      </p:sp>
    </p:spTree>
    <p:extLst>
      <p:ext uri="{BB962C8B-B14F-4D97-AF65-F5344CB8AC3E}">
        <p14:creationId xmlns:p14="http://schemas.microsoft.com/office/powerpoint/2010/main" val="123460076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6690" y="-1"/>
            <a:ext cx="11305309" cy="1089891"/>
          </a:xfrm>
        </p:spPr>
        <p:txBody>
          <a:bodyPr>
            <a:noAutofit/>
          </a:bodyPr>
          <a:lstStyle/>
          <a:p>
            <a:r>
              <a:rPr lang="kk-KZ" sz="3600" b="1" dirty="0">
                <a:solidFill>
                  <a:srgbClr val="4472C4">
                    <a:lumMod val="50000"/>
                  </a:srgbClr>
                </a:solidFill>
              </a:rPr>
              <a:t>ҚЫЗМЕТ НӘТИЖЕЛЕРІН БАҒАЛАУ. Тиімділікті бағалау</a:t>
            </a:r>
            <a:endParaRPr lang="ru-RU" sz="3600" b="1" dirty="0">
              <a:solidFill>
                <a:srgbClr val="4472C4">
                  <a:lumMod val="50000"/>
                </a:srgbClr>
              </a:solidFill>
            </a:endParaRPr>
          </a:p>
        </p:txBody>
      </p:sp>
      <p:sp>
        <p:nvSpPr>
          <p:cNvPr id="3" name="Content Placeholder 2"/>
          <p:cNvSpPr>
            <a:spLocks noGrp="1"/>
          </p:cNvSpPr>
          <p:nvPr>
            <p:ph idx="1"/>
          </p:nvPr>
        </p:nvSpPr>
        <p:spPr>
          <a:xfrm>
            <a:off x="1632154" y="635267"/>
            <a:ext cx="10559845" cy="6222733"/>
          </a:xfrm>
        </p:spPr>
        <p:txBody>
          <a:bodyPr>
            <a:normAutofit/>
          </a:bodyPr>
          <a:lstStyle/>
          <a:p>
            <a:pPr marL="0" indent="0">
              <a:buNone/>
            </a:pPr>
            <a:r>
              <a:rPr lang="kk-KZ" dirty="0" smtClean="0"/>
              <a:t>Ұйым қызмет нәтижелерін бақылау үшін келесілерді </a:t>
            </a:r>
            <a:r>
              <a:rPr lang="kk-KZ" dirty="0"/>
              <a:t>анықтауы керек:</a:t>
            </a:r>
          </a:p>
          <a:p>
            <a:r>
              <a:rPr lang="kk-KZ" dirty="0" smtClean="0"/>
              <a:t>нені </a:t>
            </a:r>
            <a:r>
              <a:rPr lang="kk-KZ" dirty="0"/>
              <a:t>бақылау және өлшеу керек;</a:t>
            </a:r>
          </a:p>
          <a:p>
            <a:r>
              <a:rPr lang="kk-KZ" dirty="0" smtClean="0"/>
              <a:t>бақылауға </a:t>
            </a:r>
            <a:r>
              <a:rPr lang="kk-KZ" dirty="0"/>
              <a:t>жауапты тұлға;</a:t>
            </a:r>
          </a:p>
          <a:p>
            <a:r>
              <a:rPr lang="kk-KZ" dirty="0" smtClean="0"/>
              <a:t>сенімді </a:t>
            </a:r>
            <a:r>
              <a:rPr lang="kk-KZ" dirty="0"/>
              <a:t>нәтижелерді қамтамасыз ету үшін қажетті мониторинг, өлшеу, талдау және бағалау әдістері;</a:t>
            </a:r>
          </a:p>
          <a:p>
            <a:r>
              <a:rPr lang="kk-KZ" dirty="0" smtClean="0"/>
              <a:t>бақылау </a:t>
            </a:r>
            <a:r>
              <a:rPr lang="kk-KZ" dirty="0"/>
              <a:t>және өлшеулер қашан жүргізілуге тиіс;</a:t>
            </a:r>
          </a:p>
          <a:p>
            <a:r>
              <a:rPr lang="kk-KZ" dirty="0" smtClean="0"/>
              <a:t>бақылау </a:t>
            </a:r>
            <a:r>
              <a:rPr lang="kk-KZ" dirty="0"/>
              <a:t>мен өлшеу нәтижелерін талдау және бағалау </a:t>
            </a:r>
            <a:r>
              <a:rPr lang="kk-KZ" dirty="0" smtClean="0"/>
              <a:t>кезінде бұл </a:t>
            </a:r>
            <a:r>
              <a:rPr lang="kk-KZ" dirty="0"/>
              <a:t>ақпаратты кімге және қалай жеткізу керек.</a:t>
            </a:r>
          </a:p>
          <a:p>
            <a:pPr marL="0" indent="0">
              <a:buNone/>
            </a:pPr>
            <a:r>
              <a:rPr lang="kk-KZ" dirty="0"/>
              <a:t>Ұйым алынған нәтижелер мен пайдаланылған әдістердің дәлелі ретінде тиісті </a:t>
            </a:r>
            <a:r>
              <a:rPr lang="kk-KZ" dirty="0" smtClean="0"/>
              <a:t>құжатталған </a:t>
            </a:r>
            <a:r>
              <a:rPr lang="kk-KZ" dirty="0"/>
              <a:t>ақпаратты сақтауға міндетті. Ұйым сыбайлас жемқорлыққа қарсы іс-қимылды және сыбайлас жемқорлыққа қарсы басқару жүйесінің </a:t>
            </a:r>
            <a:r>
              <a:rPr lang="kk-KZ" dirty="0" smtClean="0"/>
              <a:t>тиімділігін </a:t>
            </a:r>
            <a:r>
              <a:rPr lang="kk-KZ" dirty="0"/>
              <a:t>бағалайды</a:t>
            </a:r>
          </a:p>
        </p:txBody>
      </p:sp>
    </p:spTree>
    <p:extLst>
      <p:ext uri="{BB962C8B-B14F-4D97-AF65-F5344CB8AC3E}">
        <p14:creationId xmlns:p14="http://schemas.microsoft.com/office/powerpoint/2010/main" val="41168294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9890" y="635267"/>
            <a:ext cx="10889673" cy="835518"/>
          </a:xfrm>
        </p:spPr>
        <p:txBody>
          <a:bodyPr>
            <a:noAutofit/>
          </a:bodyPr>
          <a:lstStyle/>
          <a:p>
            <a:r>
              <a:rPr lang="kk-KZ" sz="3600" b="1" dirty="0">
                <a:solidFill>
                  <a:srgbClr val="4472C4">
                    <a:lumMod val="50000"/>
                  </a:srgbClr>
                </a:solidFill>
              </a:rPr>
              <a:t>ҚЫЗМЕТ НӘТИЖЕЛЕРІН БАҒАЛАУ. Ішкі аудит</a:t>
            </a:r>
            <a:endParaRPr lang="ru-RU" sz="3600" b="1" dirty="0">
              <a:solidFill>
                <a:srgbClr val="4472C4">
                  <a:lumMod val="50000"/>
                </a:srgbClr>
              </a:solidFill>
            </a:endParaRPr>
          </a:p>
        </p:txBody>
      </p:sp>
      <p:sp>
        <p:nvSpPr>
          <p:cNvPr id="3" name="Content Placeholder 2"/>
          <p:cNvSpPr>
            <a:spLocks noGrp="1"/>
          </p:cNvSpPr>
          <p:nvPr>
            <p:ph idx="1"/>
          </p:nvPr>
        </p:nvSpPr>
        <p:spPr>
          <a:xfrm>
            <a:off x="1459346" y="1946787"/>
            <a:ext cx="10353964" cy="3352800"/>
          </a:xfrm>
        </p:spPr>
        <p:txBody>
          <a:bodyPr>
            <a:normAutofit/>
          </a:bodyPr>
          <a:lstStyle/>
          <a:p>
            <a:r>
              <a:rPr lang="kk-KZ" dirty="0" smtClean="0"/>
              <a:t>Аудиттің </a:t>
            </a:r>
            <a:r>
              <a:rPr lang="kk-KZ" dirty="0"/>
              <a:t>мақсаты басқару </a:t>
            </a:r>
            <a:r>
              <a:rPr lang="kk-KZ" dirty="0" smtClean="0"/>
              <a:t>органына және </a:t>
            </a:r>
            <a:r>
              <a:rPr lang="kk-KZ" dirty="0"/>
              <a:t>жоғары басшылыққа сыбайлас жемқорлыққа қарсы </a:t>
            </a:r>
            <a:r>
              <a:rPr lang="kk-KZ" dirty="0" smtClean="0"/>
              <a:t>менеджмент </a:t>
            </a:r>
            <a:r>
              <a:rPr lang="kk-KZ" dirty="0"/>
              <a:t>жүйесінің қаншалықты тиімді </a:t>
            </a:r>
            <a:r>
              <a:rPr lang="kk-KZ" dirty="0" smtClean="0"/>
              <a:t>енгізілгені </a:t>
            </a:r>
            <a:r>
              <a:rPr lang="kk-KZ" dirty="0"/>
              <a:t>және жұмыс істейтіні туралы </a:t>
            </a:r>
            <a:r>
              <a:rPr lang="kk-KZ" dirty="0" smtClean="0"/>
              <a:t>негізделген қорытынды жасау. </a:t>
            </a:r>
          </a:p>
          <a:p>
            <a:r>
              <a:rPr lang="kk-KZ" dirty="0" smtClean="0"/>
              <a:t>Аудиттің тағы бір нәтижесі сыбайлас жемқорлық әрекетіне бейім тұлғалардың зағсыз әркеттеріне тосқауылшы фактор болу (себебі осылардың </a:t>
            </a:r>
            <a:r>
              <a:rPr lang="kk-KZ" dirty="0"/>
              <a:t>жобасы немесе бөлімі аудитке таңдалуы мүмкін екенін біледі).</a:t>
            </a:r>
          </a:p>
        </p:txBody>
      </p:sp>
    </p:spTree>
    <p:extLst>
      <p:ext uri="{BB962C8B-B14F-4D97-AF65-F5344CB8AC3E}">
        <p14:creationId xmlns:p14="http://schemas.microsoft.com/office/powerpoint/2010/main" val="232091850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4836" y="0"/>
            <a:ext cx="10557164" cy="835518"/>
          </a:xfrm>
        </p:spPr>
        <p:txBody>
          <a:bodyPr>
            <a:noAutofit/>
          </a:bodyPr>
          <a:lstStyle/>
          <a:p>
            <a:r>
              <a:rPr lang="kk-KZ" sz="3600" b="1" dirty="0">
                <a:solidFill>
                  <a:srgbClr val="4472C4">
                    <a:lumMod val="50000"/>
                  </a:srgbClr>
                </a:solidFill>
              </a:rPr>
              <a:t>ҚЫЗМЕТ НӘТИЖЕЛЕРІН БАҒАЛАУ. Басшылықтың талдауы</a:t>
            </a:r>
            <a:endParaRPr lang="ru-RU" sz="3600" b="1" dirty="0">
              <a:solidFill>
                <a:srgbClr val="4472C4">
                  <a:lumMod val="50000"/>
                </a:srgbClr>
              </a:solidFill>
            </a:endParaRPr>
          </a:p>
        </p:txBody>
      </p:sp>
      <p:sp>
        <p:nvSpPr>
          <p:cNvPr id="3" name="Content Placeholder 2"/>
          <p:cNvSpPr>
            <a:spLocks noGrp="1"/>
          </p:cNvSpPr>
          <p:nvPr>
            <p:ph idx="1"/>
          </p:nvPr>
        </p:nvSpPr>
        <p:spPr>
          <a:xfrm>
            <a:off x="1634836" y="1117600"/>
            <a:ext cx="10557164" cy="5740400"/>
          </a:xfrm>
        </p:spPr>
        <p:txBody>
          <a:bodyPr>
            <a:normAutofit fontScale="92500" lnSpcReduction="20000"/>
          </a:bodyPr>
          <a:lstStyle/>
          <a:p>
            <a:pPr marL="0" indent="0">
              <a:buNone/>
            </a:pPr>
            <a:r>
              <a:rPr lang="kk-KZ" dirty="0"/>
              <a:t>Жоғары басшылық </a:t>
            </a:r>
            <a:r>
              <a:rPr lang="kk-KZ" dirty="0" smtClean="0"/>
              <a:t>сыбайлас жемқорлыққа </a:t>
            </a:r>
            <a:r>
              <a:rPr lang="kk-KZ" dirty="0"/>
              <a:t>қарсы басқару жүйесін оның тұрақты жарамдылығын, барабарлығын және тиімділігін қамтамасыз ету үшін жоспарланған аралықтарда қайта қарауы </a:t>
            </a:r>
            <a:r>
              <a:rPr lang="kk-KZ" dirty="0" smtClean="0"/>
              <a:t>керек. Жоғары </a:t>
            </a:r>
            <a:r>
              <a:rPr lang="kk-KZ" dirty="0"/>
              <a:t>басшылықтың </a:t>
            </a:r>
            <a:r>
              <a:rPr lang="kk-KZ" dirty="0" smtClean="0"/>
              <a:t>талдауы </a:t>
            </a:r>
            <a:r>
              <a:rPr lang="kk-KZ" dirty="0"/>
              <a:t>мыналарды ескеру қажет:</a:t>
            </a:r>
          </a:p>
          <a:p>
            <a:r>
              <a:rPr lang="kk-KZ" dirty="0" smtClean="0"/>
              <a:t>басшылықтың </a:t>
            </a:r>
            <a:r>
              <a:rPr lang="kk-KZ" dirty="0"/>
              <a:t>алдыңғы шолуындағы әрекеттердің күйі;</a:t>
            </a:r>
          </a:p>
          <a:p>
            <a:r>
              <a:rPr lang="kk-KZ" dirty="0" smtClean="0"/>
              <a:t>сыбайлас </a:t>
            </a:r>
            <a:r>
              <a:rPr lang="kk-KZ" dirty="0"/>
              <a:t>жемқорлыққа қарсы басқару жүйесіне қатысты сыртқы және ішкі факторлардың өзгеруі;</a:t>
            </a:r>
          </a:p>
          <a:p>
            <a:r>
              <a:rPr lang="kk-KZ" dirty="0" smtClean="0"/>
              <a:t>сыбайлас жемқорлыққа қарсы басқару жүйесінің жұмысы туралы ақпарат, оның ішінде:</a:t>
            </a:r>
          </a:p>
          <a:p>
            <a:pPr marL="971550" lvl="1" indent="-514350">
              <a:buFont typeface="+mj-lt"/>
              <a:buAutoNum type="arabicParenR"/>
            </a:pPr>
            <a:r>
              <a:rPr lang="kk-KZ" dirty="0" smtClean="0"/>
              <a:t>сәйкессіздіктер және түзету әрекеттері;</a:t>
            </a:r>
          </a:p>
          <a:p>
            <a:pPr marL="971550" lvl="1" indent="-514350">
              <a:buFont typeface="+mj-lt"/>
              <a:buAutoNum type="arabicParenR"/>
            </a:pPr>
            <a:r>
              <a:rPr lang="kk-KZ" dirty="0" smtClean="0"/>
              <a:t>бақылау және өлшеу нәтижелері;</a:t>
            </a:r>
          </a:p>
          <a:p>
            <a:pPr marL="971550" lvl="1" indent="-514350">
              <a:buFont typeface="+mj-lt"/>
              <a:buAutoNum type="arabicParenR"/>
            </a:pPr>
            <a:r>
              <a:rPr lang="kk-KZ" dirty="0" smtClean="0"/>
              <a:t>тексеру нәтижелері;</a:t>
            </a:r>
          </a:p>
          <a:p>
            <a:pPr marL="971550" lvl="1" indent="-514350">
              <a:buFont typeface="+mj-lt"/>
              <a:buAutoNum type="arabicParenR"/>
            </a:pPr>
            <a:r>
              <a:rPr lang="kk-KZ" dirty="0" smtClean="0"/>
              <a:t>пара алу жағдайлары туралы ақпарат беру;</a:t>
            </a:r>
          </a:p>
          <a:p>
            <a:pPr marL="971550" lvl="1" indent="-514350">
              <a:buFont typeface="+mj-lt"/>
              <a:buAutoNum type="arabicParenR"/>
            </a:pPr>
            <a:r>
              <a:rPr lang="kk-KZ" dirty="0" smtClean="0"/>
              <a:t>Тергеп тексерулер;</a:t>
            </a:r>
          </a:p>
          <a:p>
            <a:pPr marL="971550" lvl="1" indent="-514350">
              <a:buFont typeface="+mj-lt"/>
              <a:buAutoNum type="arabicParenR"/>
            </a:pPr>
            <a:r>
              <a:rPr lang="kk-KZ" dirty="0" smtClean="0"/>
              <a:t> ұйымның алдында тұрған сыбайлас жемқорлық тәуекелдерінің сипаты мен деңгейлері;</a:t>
            </a:r>
          </a:p>
          <a:p>
            <a:pPr marL="971550" lvl="1" indent="-514350">
              <a:buFont typeface="+mj-lt"/>
              <a:buAutoNum type="arabicParenR"/>
            </a:pPr>
            <a:r>
              <a:rPr lang="kk-KZ" dirty="0" smtClean="0"/>
              <a:t>сыбайлас жемқорлық тәуекелдеріне қатысты қабылданған шаралардың тиімділігі;</a:t>
            </a:r>
          </a:p>
        </p:txBody>
      </p:sp>
    </p:spTree>
    <p:extLst>
      <p:ext uri="{BB962C8B-B14F-4D97-AF65-F5344CB8AC3E}">
        <p14:creationId xmlns:p14="http://schemas.microsoft.com/office/powerpoint/2010/main" val="84849397"/>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7272" y="0"/>
            <a:ext cx="10344727" cy="1366982"/>
          </a:xfrm>
        </p:spPr>
        <p:txBody>
          <a:bodyPr>
            <a:noAutofit/>
          </a:bodyPr>
          <a:lstStyle/>
          <a:p>
            <a:r>
              <a:rPr lang="kk-KZ" sz="3600" b="1" dirty="0">
                <a:solidFill>
                  <a:srgbClr val="4472C4">
                    <a:lumMod val="50000"/>
                  </a:srgbClr>
                </a:solidFill>
              </a:rPr>
              <a:t>ҚЫЗМЕТ НӘТИЖЕЛЕРІН БАҒАЛАУ. Басшылықтың талдауы</a:t>
            </a:r>
            <a:endParaRPr lang="ru-RU" sz="3600" b="1" dirty="0">
              <a:solidFill>
                <a:srgbClr val="4472C4">
                  <a:lumMod val="50000"/>
                </a:srgbClr>
              </a:solidFill>
            </a:endParaRPr>
          </a:p>
        </p:txBody>
      </p:sp>
      <p:sp>
        <p:nvSpPr>
          <p:cNvPr id="3" name="Content Placeholder 2"/>
          <p:cNvSpPr>
            <a:spLocks noGrp="1"/>
          </p:cNvSpPr>
          <p:nvPr>
            <p:ph idx="1"/>
          </p:nvPr>
        </p:nvSpPr>
        <p:spPr>
          <a:xfrm>
            <a:off x="1847273" y="1818968"/>
            <a:ext cx="9827491" cy="3362632"/>
          </a:xfrm>
        </p:spPr>
        <p:txBody>
          <a:bodyPr>
            <a:normAutofit/>
          </a:bodyPr>
          <a:lstStyle/>
          <a:p>
            <a:r>
              <a:rPr lang="kk-KZ" dirty="0" smtClean="0"/>
              <a:t>Басқару талдауының </a:t>
            </a:r>
            <a:r>
              <a:rPr lang="kk-KZ" dirty="0"/>
              <a:t>нәтижесі тұрақты жақсарту мүмкіндіктеріне және </a:t>
            </a:r>
            <a:r>
              <a:rPr lang="kk-KZ" dirty="0" smtClean="0"/>
              <a:t>жемқорлыққа </a:t>
            </a:r>
            <a:r>
              <a:rPr lang="kk-KZ" dirty="0"/>
              <a:t>қарсы басқару жүйесіне кез келген қажетті өзгерістерге қатысты </a:t>
            </a:r>
            <a:r>
              <a:rPr lang="kk-KZ" dirty="0" smtClean="0"/>
              <a:t>шешімдер қабылдауға бағытталуы керек.</a:t>
            </a:r>
            <a:endParaRPr lang="kk-KZ" dirty="0"/>
          </a:p>
          <a:p>
            <a:r>
              <a:rPr lang="kk-KZ" dirty="0" smtClean="0"/>
              <a:t>Сыбайлас </a:t>
            </a:r>
            <a:r>
              <a:rPr lang="kk-KZ" dirty="0"/>
              <a:t>жемқорлыққа қарсы қызмет белгіленген мерзімдерде, сондай-ақ қажет болған жағдайда әрбір жеке жағдай бойынша басшы </a:t>
            </a:r>
            <a:r>
              <a:rPr lang="kk-KZ" dirty="0" smtClean="0"/>
              <a:t>орган талдауына </a:t>
            </a:r>
            <a:r>
              <a:rPr lang="kk-KZ" dirty="0"/>
              <a:t>есеп беруге міндетті</a:t>
            </a:r>
            <a:r>
              <a:rPr lang="kk-KZ" dirty="0" smtClean="0"/>
              <a:t>.</a:t>
            </a:r>
            <a:endParaRPr lang="kk-KZ" dirty="0"/>
          </a:p>
        </p:txBody>
      </p:sp>
    </p:spTree>
    <p:extLst>
      <p:ext uri="{BB962C8B-B14F-4D97-AF65-F5344CB8AC3E}">
        <p14:creationId xmlns:p14="http://schemas.microsoft.com/office/powerpoint/2010/main" val="185952355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60583"/>
          </a:xfrm>
        </p:spPr>
        <p:txBody>
          <a:bodyPr>
            <a:noAutofit/>
          </a:bodyPr>
          <a:lstStyle/>
          <a:p>
            <a:r>
              <a:rPr lang="kk-KZ" sz="3600" b="1" dirty="0" smtClean="0">
                <a:solidFill>
                  <a:srgbClr val="4472C4">
                    <a:lumMod val="50000"/>
                  </a:srgbClr>
                </a:solidFill>
              </a:rPr>
              <a:t>ЖАҚСАРТУЛАР</a:t>
            </a:r>
            <a:endParaRPr lang="ru-RU" sz="3600" b="1" dirty="0">
              <a:solidFill>
                <a:srgbClr val="4472C4">
                  <a:lumMod val="50000"/>
                </a:srgbClr>
              </a:solidFill>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684038924"/>
              </p:ext>
            </p:extLst>
          </p:nvPr>
        </p:nvGraphicFramePr>
        <p:xfrm>
          <a:off x="1126836" y="960582"/>
          <a:ext cx="11065164" cy="5781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1627644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835518"/>
          </a:xfrm>
        </p:spPr>
        <p:txBody>
          <a:bodyPr>
            <a:noAutofit/>
          </a:bodyPr>
          <a:lstStyle/>
          <a:p>
            <a:r>
              <a:rPr lang="kk-KZ" sz="3600" b="1" dirty="0" smtClean="0">
                <a:solidFill>
                  <a:srgbClr val="4472C4">
                    <a:lumMod val="50000"/>
                  </a:srgbClr>
                </a:solidFill>
              </a:rPr>
              <a:t>ЖАҚСАРТУЛАР. ҮЗДІКСІЗ ЖЕТІЛДІРУ </a:t>
            </a:r>
            <a:endParaRPr lang="ru-RU" sz="3600" b="1" dirty="0">
              <a:solidFill>
                <a:srgbClr val="4472C4">
                  <a:lumMod val="50000"/>
                </a:srgbClr>
              </a:solidFill>
            </a:endParaRPr>
          </a:p>
        </p:txBody>
      </p:sp>
      <p:sp>
        <p:nvSpPr>
          <p:cNvPr id="3" name="Content Placeholder 2"/>
          <p:cNvSpPr>
            <a:spLocks noGrp="1"/>
          </p:cNvSpPr>
          <p:nvPr>
            <p:ph idx="1"/>
          </p:nvPr>
        </p:nvSpPr>
        <p:spPr>
          <a:xfrm>
            <a:off x="1116531" y="635267"/>
            <a:ext cx="11075469" cy="6222733"/>
          </a:xfrm>
        </p:spPr>
        <p:txBody>
          <a:bodyPr>
            <a:normAutofit/>
          </a:bodyPr>
          <a:lstStyle/>
          <a:p>
            <a:r>
              <a:rPr lang="kk-KZ" dirty="0" smtClean="0"/>
              <a:t>Ұйым </a:t>
            </a:r>
            <a:r>
              <a:rPr lang="kk-KZ" dirty="0"/>
              <a:t>парақорлыққа қарсы басқару жүйесінің жарамдылығын, барабарлығын және тиімділігін үнемі жетілдіріп </a:t>
            </a:r>
            <a:r>
              <a:rPr lang="kk-KZ" dirty="0" smtClean="0"/>
              <a:t>отыруы тиіс.</a:t>
            </a:r>
            <a:endParaRPr lang="kk-KZ" dirty="0"/>
          </a:p>
        </p:txBody>
      </p:sp>
    </p:spTree>
    <p:extLst>
      <p:ext uri="{BB962C8B-B14F-4D97-AF65-F5344CB8AC3E}">
        <p14:creationId xmlns:p14="http://schemas.microsoft.com/office/powerpoint/2010/main" val="1374937414"/>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3782" y="196274"/>
            <a:ext cx="10930247" cy="856671"/>
          </a:xfrm>
        </p:spPr>
        <p:txBody>
          <a:bodyPr>
            <a:noAutofit/>
          </a:bodyPr>
          <a:lstStyle/>
          <a:p>
            <a:r>
              <a:rPr lang="kk-KZ" sz="3200" b="1" dirty="0" smtClean="0">
                <a:solidFill>
                  <a:srgbClr val="4472C4">
                    <a:lumMod val="50000"/>
                  </a:srgbClr>
                </a:solidFill>
              </a:rPr>
              <a:t>СОНЫМЕН </a:t>
            </a:r>
            <a:r>
              <a:rPr lang="en-US" sz="3200" b="1" dirty="0" smtClean="0">
                <a:solidFill>
                  <a:srgbClr val="4472C4">
                    <a:lumMod val="50000"/>
                  </a:srgbClr>
                </a:solidFill>
              </a:rPr>
              <a:t>ISO </a:t>
            </a:r>
            <a:r>
              <a:rPr lang="en-US" sz="3200" b="1" dirty="0">
                <a:solidFill>
                  <a:srgbClr val="4472C4">
                    <a:lumMod val="50000"/>
                  </a:srgbClr>
                </a:solidFill>
              </a:rPr>
              <a:t>37001:2016 «Anti-bribery management systems» </a:t>
            </a:r>
            <a:r>
              <a:rPr lang="kk-KZ" sz="3200" b="1" dirty="0">
                <a:solidFill>
                  <a:srgbClr val="4472C4">
                    <a:lumMod val="50000"/>
                  </a:srgbClr>
                </a:solidFill>
              </a:rPr>
              <a:t>жұйесін енгізу үшін ұйымнан </a:t>
            </a:r>
            <a:r>
              <a:rPr lang="kk-KZ" sz="3200" b="1" dirty="0" smtClean="0">
                <a:solidFill>
                  <a:srgbClr val="4472C4">
                    <a:lumMod val="50000"/>
                  </a:srgbClr>
                </a:solidFill>
              </a:rPr>
              <a:t>не талап етіледі:</a:t>
            </a:r>
            <a:endParaRPr lang="ru-RU" sz="3200" b="1" dirty="0">
              <a:solidFill>
                <a:srgbClr val="4472C4">
                  <a:lumMod val="50000"/>
                </a:srgbClr>
              </a:solidFill>
            </a:endParaRPr>
          </a:p>
        </p:txBody>
      </p:sp>
      <p:graphicFrame>
        <p:nvGraphicFramePr>
          <p:cNvPr id="15" name="Content Placeholder 14"/>
          <p:cNvGraphicFramePr>
            <a:graphicFrameLocks noGrp="1"/>
          </p:cNvGraphicFramePr>
          <p:nvPr>
            <p:ph idx="1"/>
            <p:extLst>
              <p:ext uri="{D42A27DB-BD31-4B8C-83A1-F6EECF244321}">
                <p14:modId xmlns:p14="http://schemas.microsoft.com/office/powerpoint/2010/main" val="3321050186"/>
              </p:ext>
            </p:extLst>
          </p:nvPr>
        </p:nvGraphicFramePr>
        <p:xfrm>
          <a:off x="1730477" y="1838036"/>
          <a:ext cx="9772546" cy="48398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7873131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4836" y="0"/>
            <a:ext cx="10557164" cy="965531"/>
          </a:xfrm>
        </p:spPr>
        <p:txBody>
          <a:bodyPr>
            <a:noAutofit/>
          </a:bodyPr>
          <a:lstStyle/>
          <a:p>
            <a:r>
              <a:rPr lang="ru-RU" sz="3600" b="1" dirty="0" err="1">
                <a:solidFill>
                  <a:srgbClr val="4472C4">
                    <a:lumMod val="50000"/>
                  </a:srgbClr>
                </a:solidFill>
              </a:rPr>
              <a:t>Сыбайлас</a:t>
            </a:r>
            <a:r>
              <a:rPr lang="ru-RU" sz="3600" b="1" dirty="0">
                <a:solidFill>
                  <a:srgbClr val="4472C4">
                    <a:lumMod val="50000"/>
                  </a:srgbClr>
                </a:solidFill>
              </a:rPr>
              <a:t> </a:t>
            </a:r>
            <a:r>
              <a:rPr lang="ru-RU" sz="3600" b="1" dirty="0" err="1">
                <a:solidFill>
                  <a:srgbClr val="4472C4">
                    <a:lumMod val="50000"/>
                  </a:srgbClr>
                </a:solidFill>
              </a:rPr>
              <a:t>жемқорлыққа</a:t>
            </a:r>
            <a:r>
              <a:rPr lang="ru-RU" sz="3600" b="1" dirty="0">
                <a:solidFill>
                  <a:srgbClr val="4472C4">
                    <a:lumMod val="50000"/>
                  </a:srgbClr>
                </a:solidFill>
              </a:rPr>
              <a:t> </a:t>
            </a:r>
            <a:r>
              <a:rPr lang="ru-RU" sz="3600" b="1" dirty="0" err="1">
                <a:solidFill>
                  <a:srgbClr val="4472C4">
                    <a:lumMod val="50000"/>
                  </a:srgbClr>
                </a:solidFill>
              </a:rPr>
              <a:t>қарсы</a:t>
            </a:r>
            <a:r>
              <a:rPr lang="ru-RU" sz="3600" b="1" dirty="0">
                <a:solidFill>
                  <a:srgbClr val="4472C4">
                    <a:lumMod val="50000"/>
                  </a:srgbClr>
                </a:solidFill>
              </a:rPr>
              <a:t> </a:t>
            </a:r>
            <a:r>
              <a:rPr lang="ru-RU" sz="3600" b="1" dirty="0" err="1">
                <a:solidFill>
                  <a:srgbClr val="4472C4">
                    <a:lumMod val="50000"/>
                  </a:srgbClr>
                </a:solidFill>
              </a:rPr>
              <a:t>іс-қимылдың</a:t>
            </a:r>
            <a:r>
              <a:rPr lang="ru-RU" sz="3600" b="1" dirty="0">
                <a:solidFill>
                  <a:srgbClr val="4472C4">
                    <a:lumMod val="50000"/>
                  </a:srgbClr>
                </a:solidFill>
              </a:rPr>
              <a:t> </a:t>
            </a:r>
            <a:r>
              <a:rPr lang="ru-RU" sz="3600" b="1" dirty="0" err="1">
                <a:solidFill>
                  <a:srgbClr val="4472C4">
                    <a:lumMod val="50000"/>
                  </a:srgbClr>
                </a:solidFill>
              </a:rPr>
              <a:t>заманауи</a:t>
            </a:r>
            <a:r>
              <a:rPr lang="ru-RU" sz="3600" b="1" dirty="0">
                <a:solidFill>
                  <a:srgbClr val="4472C4">
                    <a:lumMod val="50000"/>
                  </a:srgbClr>
                </a:solidFill>
              </a:rPr>
              <a:t> </a:t>
            </a:r>
            <a:r>
              <a:rPr lang="ru-RU" sz="3600" b="1" dirty="0" err="1">
                <a:solidFill>
                  <a:srgbClr val="4472C4">
                    <a:lumMod val="50000"/>
                  </a:srgbClr>
                </a:solidFill>
              </a:rPr>
              <a:t>халықаралық</a:t>
            </a:r>
            <a:r>
              <a:rPr lang="ru-RU" sz="3600" b="1" dirty="0">
                <a:solidFill>
                  <a:srgbClr val="4472C4">
                    <a:lumMod val="50000"/>
                  </a:srgbClr>
                </a:solidFill>
              </a:rPr>
              <a:t> </a:t>
            </a:r>
            <a:r>
              <a:rPr lang="ru-RU" sz="3600" b="1" dirty="0" err="1">
                <a:solidFill>
                  <a:srgbClr val="4472C4">
                    <a:lumMod val="50000"/>
                  </a:srgbClr>
                </a:solidFill>
              </a:rPr>
              <a:t>шаралары</a:t>
            </a:r>
            <a:r>
              <a:rPr lang="ru-RU" sz="3600" b="1" dirty="0">
                <a:solidFill>
                  <a:srgbClr val="4472C4">
                    <a:lumMod val="50000"/>
                  </a:srgbClr>
                </a:solidFill>
              </a:rPr>
              <a:t>:</a:t>
            </a:r>
          </a:p>
        </p:txBody>
      </p:sp>
      <p:sp>
        <p:nvSpPr>
          <p:cNvPr id="3" name="Content Placeholder 2"/>
          <p:cNvSpPr>
            <a:spLocks noGrp="1"/>
          </p:cNvSpPr>
          <p:nvPr>
            <p:ph idx="1"/>
          </p:nvPr>
        </p:nvSpPr>
        <p:spPr>
          <a:xfrm>
            <a:off x="1376217" y="965530"/>
            <a:ext cx="10815781" cy="5892469"/>
          </a:xfrm>
        </p:spPr>
        <p:txBody>
          <a:bodyPr>
            <a:normAutofit fontScale="92500" lnSpcReduction="20000"/>
          </a:bodyPr>
          <a:lstStyle/>
          <a:p>
            <a:pPr marL="457200" indent="-457200" fontAlgn="base">
              <a:buFont typeface="+mj-lt"/>
              <a:buAutoNum type="arabicPeriod"/>
            </a:pPr>
            <a:r>
              <a:rPr lang="kk-KZ" dirty="0"/>
              <a:t> </a:t>
            </a:r>
            <a:r>
              <a:rPr lang="kk-KZ" b="1" dirty="0"/>
              <a:t>Ашық </a:t>
            </a:r>
            <a:r>
              <a:rPr lang="kk-KZ" b="1" dirty="0" smtClean="0"/>
              <a:t>ақпарат </a:t>
            </a:r>
            <a:r>
              <a:rPr lang="kk-KZ" dirty="0" smtClean="0"/>
              <a:t>журналистік </a:t>
            </a:r>
            <a:r>
              <a:rPr lang="kk-KZ" dirty="0"/>
              <a:t>тергеп-тексерулерді жүргізуге </a:t>
            </a:r>
            <a:r>
              <a:rPr lang="kk-KZ" dirty="0" smtClean="0"/>
              <a:t>жағдай </a:t>
            </a:r>
            <a:r>
              <a:rPr lang="kk-KZ" dirty="0"/>
              <a:t>жасайды. Мұндай практика Ұлыбританияда, Францияда, Швецияда және еуропаның басқа да елдерінде кең таралған.</a:t>
            </a:r>
          </a:p>
          <a:p>
            <a:pPr marL="457200" indent="-457200" fontAlgn="base">
              <a:buFont typeface="+mj-lt"/>
              <a:buAutoNum type="arabicPeriod"/>
            </a:pPr>
            <a:r>
              <a:rPr lang="kk-KZ" dirty="0"/>
              <a:t>  </a:t>
            </a:r>
            <a:r>
              <a:rPr lang="kk-KZ" dirty="0" smtClean="0"/>
              <a:t>Дүниежүзілік </a:t>
            </a:r>
            <a:r>
              <a:rPr lang="kk-KZ" dirty="0"/>
              <a:t>банкті тарту құралы қызығушылық тудырады. Электрондық </a:t>
            </a:r>
            <a:r>
              <a:rPr lang="kk-KZ" b="1" dirty="0"/>
              <a:t>"Интегрити Эпп" (</a:t>
            </a:r>
            <a:r>
              <a:rPr lang="en-US" b="1" dirty="0"/>
              <a:t>Integrity App</a:t>
            </a:r>
            <a:r>
              <a:rPr lang="en-US" dirty="0"/>
              <a:t>) </a:t>
            </a:r>
            <a:r>
              <a:rPr lang="kk-KZ" dirty="0"/>
              <a:t>қосымшасы азаматтардың алаяқтық пен сыбайлас жемқорлыққа байланысты проблемалар туралы хабарлауына мүмкіндік береді. </a:t>
            </a:r>
            <a:endParaRPr lang="kk-KZ" dirty="0" smtClean="0"/>
          </a:p>
          <a:p>
            <a:pPr marL="457200" indent="-457200" fontAlgn="base">
              <a:buFont typeface="+mj-lt"/>
              <a:buAutoNum type="arabicPeriod"/>
            </a:pPr>
            <a:r>
              <a:rPr lang="kk-KZ" dirty="0" smtClean="0"/>
              <a:t>Оңтүстік </a:t>
            </a:r>
            <a:r>
              <a:rPr lang="kk-KZ" dirty="0"/>
              <a:t>Кореяда </a:t>
            </a:r>
            <a:r>
              <a:rPr lang="kk-KZ" b="1" dirty="0"/>
              <a:t>ЮНИ-ПАСС (</a:t>
            </a:r>
            <a:r>
              <a:rPr lang="en-US" b="1" dirty="0"/>
              <a:t>UNI-PASS</a:t>
            </a:r>
            <a:r>
              <a:rPr lang="en-US" dirty="0"/>
              <a:t>) </a:t>
            </a:r>
            <a:r>
              <a:rPr lang="kk-KZ" dirty="0"/>
              <a:t>кедендік ресімдеудің электрондық жүйесі енгізілген, ол кеден қызметкерлері мен көрсетілетін қызметті алушылардың арасында жеке байланыстарды қысқарту есебінен сыбайлас жемқорлық тәуекелдерін төмендетті</a:t>
            </a:r>
            <a:r>
              <a:rPr lang="kk-KZ" dirty="0" smtClean="0"/>
              <a:t>.</a:t>
            </a:r>
          </a:p>
          <a:p>
            <a:pPr marL="457200" indent="-457200" fontAlgn="base">
              <a:buFont typeface="+mj-lt"/>
              <a:buAutoNum type="arabicPeriod"/>
            </a:pPr>
            <a:r>
              <a:rPr lang="kk-KZ" dirty="0"/>
              <a:t>Ақшаны жылыстатуға қарсы күрестің қаржылық шараларын әзірлеу тобы (ФАТФ) құзыретті органдарды заңды тұлғалардың бенефициарлық меншігі туралы жеткілікті, дәл және уақтылы ақпаратты алу немесе оған дер кезінде қол жеткізу мүмкіндігімен қамтамасыз етудің маңызды екенін атап </a:t>
            </a:r>
            <a:r>
              <a:rPr lang="kk-KZ" dirty="0" smtClean="0"/>
              <a:t>өтеді. Осыны </a:t>
            </a:r>
            <a:r>
              <a:rPr lang="kk-KZ" dirty="0"/>
              <a:t>ескере отырып, 2016 жылдан бастап Ұлыбританияда компанияға "елеулі бақылауы бар" тұлғалардың тізілімі (</a:t>
            </a:r>
            <a:r>
              <a:rPr lang="en-US" b="1" dirty="0"/>
              <a:t>Register of people with Significant Control</a:t>
            </a:r>
            <a:r>
              <a:rPr lang="en-US" dirty="0"/>
              <a:t>) </a:t>
            </a:r>
            <a:r>
              <a:rPr lang="kk-KZ" dirty="0"/>
              <a:t>енгізілді. Оған компания капиталының 25%-дан астамын иеленетін немесе </a:t>
            </a:r>
            <a:r>
              <a:rPr lang="kk-KZ" dirty="0" smtClean="0"/>
              <a:t>оны </a:t>
            </a:r>
            <a:r>
              <a:rPr lang="kk-KZ" dirty="0"/>
              <a:t>басқаруға ықпал ету мүмкіндігі бар адамдар енгізілген</a:t>
            </a:r>
            <a:r>
              <a:rPr lang="kk-KZ" dirty="0" smtClean="0"/>
              <a:t>.</a:t>
            </a:r>
            <a:endParaRPr lang="kk-KZ" dirty="0"/>
          </a:p>
        </p:txBody>
      </p:sp>
    </p:spTree>
    <p:extLst>
      <p:ext uri="{BB962C8B-B14F-4D97-AF65-F5344CB8AC3E}">
        <p14:creationId xmlns:p14="http://schemas.microsoft.com/office/powerpoint/2010/main" val="17141743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4690" y="0"/>
            <a:ext cx="10797309" cy="965531"/>
          </a:xfrm>
        </p:spPr>
        <p:txBody>
          <a:bodyPr>
            <a:noAutofit/>
          </a:bodyPr>
          <a:lstStyle/>
          <a:p>
            <a:r>
              <a:rPr lang="ru-RU" sz="3600" b="1" dirty="0" err="1">
                <a:solidFill>
                  <a:srgbClr val="4472C4">
                    <a:lumMod val="50000"/>
                  </a:srgbClr>
                </a:solidFill>
              </a:rPr>
              <a:t>Сыбайлас</a:t>
            </a:r>
            <a:r>
              <a:rPr lang="ru-RU" sz="3600" b="1" dirty="0">
                <a:solidFill>
                  <a:srgbClr val="4472C4">
                    <a:lumMod val="50000"/>
                  </a:srgbClr>
                </a:solidFill>
              </a:rPr>
              <a:t> </a:t>
            </a:r>
            <a:r>
              <a:rPr lang="ru-RU" sz="3600" b="1" dirty="0" err="1">
                <a:solidFill>
                  <a:srgbClr val="4472C4">
                    <a:lumMod val="50000"/>
                  </a:srgbClr>
                </a:solidFill>
              </a:rPr>
              <a:t>жемқорлыққа</a:t>
            </a:r>
            <a:r>
              <a:rPr lang="ru-RU" sz="3600" b="1" dirty="0">
                <a:solidFill>
                  <a:srgbClr val="4472C4">
                    <a:lumMod val="50000"/>
                  </a:srgbClr>
                </a:solidFill>
              </a:rPr>
              <a:t> </a:t>
            </a:r>
            <a:r>
              <a:rPr lang="ru-RU" sz="3600" b="1" dirty="0" err="1">
                <a:solidFill>
                  <a:srgbClr val="4472C4">
                    <a:lumMod val="50000"/>
                  </a:srgbClr>
                </a:solidFill>
              </a:rPr>
              <a:t>қарсы</a:t>
            </a:r>
            <a:r>
              <a:rPr lang="ru-RU" sz="3600" b="1" dirty="0">
                <a:solidFill>
                  <a:srgbClr val="4472C4">
                    <a:lumMod val="50000"/>
                  </a:srgbClr>
                </a:solidFill>
              </a:rPr>
              <a:t> </a:t>
            </a:r>
            <a:r>
              <a:rPr lang="ru-RU" sz="3600" b="1" dirty="0" err="1">
                <a:solidFill>
                  <a:srgbClr val="4472C4">
                    <a:lumMod val="50000"/>
                  </a:srgbClr>
                </a:solidFill>
              </a:rPr>
              <a:t>қандай</a:t>
            </a:r>
            <a:r>
              <a:rPr lang="ru-RU" sz="3600" b="1" dirty="0">
                <a:solidFill>
                  <a:srgbClr val="4472C4">
                    <a:lumMod val="50000"/>
                  </a:srgbClr>
                </a:solidFill>
              </a:rPr>
              <a:t> </a:t>
            </a:r>
            <a:r>
              <a:rPr lang="ru-RU" sz="3600" b="1" dirty="0" err="1">
                <a:solidFill>
                  <a:srgbClr val="4472C4">
                    <a:lumMod val="50000"/>
                  </a:srgbClr>
                </a:solidFill>
              </a:rPr>
              <a:t>күресу</a:t>
            </a:r>
            <a:r>
              <a:rPr lang="ru-RU" sz="3600" b="1" dirty="0">
                <a:solidFill>
                  <a:srgbClr val="4472C4">
                    <a:lumMod val="50000"/>
                  </a:srgbClr>
                </a:solidFill>
              </a:rPr>
              <a:t> </a:t>
            </a:r>
            <a:r>
              <a:rPr lang="ru-RU" sz="3600" b="1" dirty="0" err="1">
                <a:solidFill>
                  <a:srgbClr val="4472C4">
                    <a:lumMod val="50000"/>
                  </a:srgbClr>
                </a:solidFill>
              </a:rPr>
              <a:t>құралдары</a:t>
            </a:r>
            <a:r>
              <a:rPr lang="ru-RU" sz="3600" b="1" dirty="0">
                <a:solidFill>
                  <a:srgbClr val="4472C4">
                    <a:lumMod val="50000"/>
                  </a:srgbClr>
                </a:solidFill>
              </a:rPr>
              <a:t> бар</a:t>
            </a:r>
          </a:p>
        </p:txBody>
      </p:sp>
      <p:sp>
        <p:nvSpPr>
          <p:cNvPr id="3" name="Content Placeholder 2"/>
          <p:cNvSpPr>
            <a:spLocks noGrp="1"/>
          </p:cNvSpPr>
          <p:nvPr>
            <p:ph idx="1"/>
          </p:nvPr>
        </p:nvSpPr>
        <p:spPr>
          <a:xfrm>
            <a:off x="1819564" y="965531"/>
            <a:ext cx="10372435" cy="5232070"/>
          </a:xfrm>
        </p:spPr>
        <p:txBody>
          <a:bodyPr>
            <a:normAutofit/>
          </a:bodyPr>
          <a:lstStyle/>
          <a:p>
            <a:pPr marL="0" indent="0" fontAlgn="base">
              <a:buNone/>
            </a:pPr>
            <a:r>
              <a:rPr lang="ru-RU" b="1" dirty="0"/>
              <a:t>«</a:t>
            </a:r>
            <a:r>
              <a:rPr lang="ru-RU" b="1" dirty="0" err="1"/>
              <a:t>Сыбайлас</a:t>
            </a:r>
            <a:r>
              <a:rPr lang="ru-RU" b="1" dirty="0"/>
              <a:t> </a:t>
            </a:r>
            <a:r>
              <a:rPr lang="ru-RU" b="1" dirty="0" err="1"/>
              <a:t>жемқорлыққа</a:t>
            </a:r>
            <a:r>
              <a:rPr lang="ru-RU" b="1" dirty="0"/>
              <a:t> </a:t>
            </a:r>
            <a:r>
              <a:rPr lang="ru-RU" b="1" dirty="0" err="1"/>
              <a:t>қарсы</a:t>
            </a:r>
            <a:r>
              <a:rPr lang="ru-RU" b="1" dirty="0"/>
              <a:t> </a:t>
            </a:r>
            <a:r>
              <a:rPr lang="ru-RU" b="1" dirty="0" err="1"/>
              <a:t>іс-қимыл</a:t>
            </a:r>
            <a:r>
              <a:rPr lang="ru-RU" b="1" dirty="0"/>
              <a:t> </a:t>
            </a:r>
            <a:r>
              <a:rPr lang="ru-RU" b="1" dirty="0" err="1"/>
              <a:t>туралы</a:t>
            </a:r>
            <a:r>
              <a:rPr lang="ru-RU" b="1" dirty="0"/>
              <a:t>»  </a:t>
            </a:r>
            <a:r>
              <a:rPr lang="ru-RU" b="1" dirty="0" err="1"/>
              <a:t>Заңы</a:t>
            </a:r>
            <a:r>
              <a:rPr lang="ru-RU" b="1" dirty="0"/>
              <a:t> </a:t>
            </a:r>
            <a:r>
              <a:rPr lang="ru-RU" b="1" dirty="0" err="1"/>
              <a:t>бойынша</a:t>
            </a:r>
            <a:r>
              <a:rPr lang="ru-RU" b="1" dirty="0"/>
              <a:t> </a:t>
            </a:r>
            <a:r>
              <a:rPr lang="ru-RU" b="1" dirty="0" err="1"/>
              <a:t>сыбайлас</a:t>
            </a:r>
            <a:r>
              <a:rPr lang="ru-RU" b="1" dirty="0"/>
              <a:t> </a:t>
            </a:r>
            <a:r>
              <a:rPr lang="ru-RU" b="1" dirty="0" err="1"/>
              <a:t>жемқорлыққа</a:t>
            </a:r>
            <a:r>
              <a:rPr lang="ru-RU" b="1" dirty="0"/>
              <a:t> </a:t>
            </a:r>
            <a:r>
              <a:rPr lang="ru-RU" b="1" dirty="0" err="1" smtClean="0"/>
              <a:t>қарсы</a:t>
            </a:r>
            <a:r>
              <a:rPr lang="ru-RU" b="1" dirty="0" smtClean="0"/>
              <a:t> </a:t>
            </a:r>
            <a:r>
              <a:rPr lang="ru-RU" b="1" dirty="0" err="1" smtClean="0"/>
              <a:t>күрес</a:t>
            </a:r>
            <a:r>
              <a:rPr lang="ru-RU" b="1" dirty="0" smtClean="0"/>
              <a:t> </a:t>
            </a:r>
            <a:r>
              <a:rPr lang="ru-RU" b="1" dirty="0" err="1"/>
              <a:t>сыбайлас</a:t>
            </a:r>
            <a:r>
              <a:rPr lang="ru-RU" b="1" dirty="0"/>
              <a:t> </a:t>
            </a:r>
            <a:r>
              <a:rPr lang="ru-RU" b="1" dirty="0" err="1"/>
              <a:t>жемқорлыққа</a:t>
            </a:r>
            <a:r>
              <a:rPr lang="ru-RU" b="1" dirty="0"/>
              <a:t> </a:t>
            </a:r>
            <a:r>
              <a:rPr lang="ru-RU" b="1" dirty="0" err="1"/>
              <a:t>қарсы</a:t>
            </a:r>
            <a:r>
              <a:rPr lang="ru-RU" b="1" dirty="0"/>
              <a:t> </a:t>
            </a:r>
            <a:r>
              <a:rPr lang="ru-RU" b="1" dirty="0" err="1" smtClean="0"/>
              <a:t>арқылы</a:t>
            </a:r>
            <a:r>
              <a:rPr lang="ru-RU" b="1" dirty="0" smtClean="0"/>
              <a:t> </a:t>
            </a:r>
            <a:r>
              <a:rPr lang="ru-RU" b="1" dirty="0" err="1" smtClean="0"/>
              <a:t>жүзеге</a:t>
            </a:r>
            <a:r>
              <a:rPr lang="ru-RU" b="1" dirty="0" smtClean="0"/>
              <a:t> </a:t>
            </a:r>
            <a:r>
              <a:rPr lang="ru-RU" b="1" dirty="0" err="1" smtClean="0"/>
              <a:t>асады</a:t>
            </a:r>
            <a:r>
              <a:rPr lang="ru-RU" b="1" dirty="0" smtClean="0"/>
              <a:t> :</a:t>
            </a:r>
            <a:endParaRPr lang="ru-RU" dirty="0"/>
          </a:p>
          <a:p>
            <a:pPr fontAlgn="base"/>
            <a:r>
              <a:rPr lang="kk-KZ" b="1" dirty="0" smtClean="0"/>
              <a:t>сыбайлас </a:t>
            </a:r>
            <a:r>
              <a:rPr lang="kk-KZ" b="1" dirty="0"/>
              <a:t>жемқорлыққа қарсы іс-қимыл </a:t>
            </a:r>
            <a:r>
              <a:rPr lang="kk-KZ" dirty="0"/>
              <a:t>– сыбайлас жемқорлыққа қарсы іс-қимыл субъектілерінің ө</a:t>
            </a:r>
            <a:r>
              <a:rPr lang="kk-KZ" u="sng" dirty="0"/>
              <a:t>з өкілеттіктері шегіндегі сыбайлас жемқорлықтың алдын алу, оның ішінде қоғамда сыбайлас жемқорлыққа қарсы мәдениетті қалыптастыру</a:t>
            </a:r>
            <a:r>
              <a:rPr lang="kk-KZ" dirty="0"/>
              <a:t>, </a:t>
            </a:r>
            <a:r>
              <a:rPr lang="kk-KZ" u="sng" dirty="0"/>
              <a:t>сыбайлас жемқорлық құқық бұзушылықтарды жасауға ықпал ететін себептер мен жағдайларды анықтау және жою жөніндегі, сондай-ақ сыбайлас жемқорлық құқық бұзушылықтарды анықтау, жолын кесу, ашу және тергеп-тексеру және олардың салдарларын жою </a:t>
            </a:r>
            <a:r>
              <a:rPr lang="kk-KZ" dirty="0"/>
              <a:t>жөніндегі қызметі; </a:t>
            </a:r>
          </a:p>
        </p:txBody>
      </p:sp>
    </p:spTree>
    <p:extLst>
      <p:ext uri="{BB962C8B-B14F-4D97-AF65-F5344CB8AC3E}">
        <p14:creationId xmlns:p14="http://schemas.microsoft.com/office/powerpoint/2010/main" val="544792401"/>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kk-KZ" sz="6000" b="1" dirty="0">
                <a:solidFill>
                  <a:srgbClr val="4472C4">
                    <a:lumMod val="50000"/>
                  </a:srgbClr>
                </a:solidFill>
              </a:rPr>
              <a:t>НАЗАРЛАРЫҢЫЗҒА РАХМЕТ!</a:t>
            </a:r>
            <a:endParaRPr lang="ru-RU" sz="6000" b="1" dirty="0">
              <a:solidFill>
                <a:srgbClr val="4472C4">
                  <a:lumMod val="50000"/>
                </a:srgbClr>
              </a:solidFill>
            </a:endParaRPr>
          </a:p>
        </p:txBody>
      </p:sp>
      <p:sp>
        <p:nvSpPr>
          <p:cNvPr id="3" name="Content Placeholder 2"/>
          <p:cNvSpPr>
            <a:spLocks noGrp="1"/>
          </p:cNvSpPr>
          <p:nvPr>
            <p:ph idx="1"/>
          </p:nvPr>
        </p:nvSpPr>
        <p:spPr/>
        <p:txBody>
          <a:bodyPr/>
          <a:lstStyle/>
          <a:p>
            <a:r>
              <a:rPr lang="kk-KZ" dirty="0" smtClean="0"/>
              <a:t>Сұрақтарыңыз болса хабарласыңыз:</a:t>
            </a:r>
            <a:r>
              <a:rPr lang="ru-RU" smtClean="0"/>
              <a:t>___________________</a:t>
            </a:r>
            <a:endParaRPr lang="ru-RU" dirty="0"/>
          </a:p>
        </p:txBody>
      </p:sp>
    </p:spTree>
    <p:extLst>
      <p:ext uri="{BB962C8B-B14F-4D97-AF65-F5344CB8AC3E}">
        <p14:creationId xmlns:p14="http://schemas.microsoft.com/office/powerpoint/2010/main" val="3517718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1564" y="1"/>
            <a:ext cx="10880436" cy="683492"/>
          </a:xfrm>
        </p:spPr>
        <p:txBody>
          <a:bodyPr>
            <a:noAutofit/>
          </a:bodyPr>
          <a:lstStyle/>
          <a:p>
            <a:r>
              <a:rPr lang="ru-RU" sz="2400" b="1" dirty="0">
                <a:solidFill>
                  <a:srgbClr val="4472C4">
                    <a:lumMod val="50000"/>
                  </a:srgbClr>
                </a:solidFill>
              </a:rPr>
              <a:t>«</a:t>
            </a:r>
            <a:r>
              <a:rPr lang="ru-RU" sz="2400" b="1" dirty="0" err="1">
                <a:solidFill>
                  <a:srgbClr val="4472C4">
                    <a:lumMod val="50000"/>
                  </a:srgbClr>
                </a:solidFill>
              </a:rPr>
              <a:t>Сыбайлас</a:t>
            </a:r>
            <a:r>
              <a:rPr lang="ru-RU" sz="2400" b="1" dirty="0">
                <a:solidFill>
                  <a:srgbClr val="4472C4">
                    <a:lumMod val="50000"/>
                  </a:srgbClr>
                </a:solidFill>
              </a:rPr>
              <a:t> </a:t>
            </a:r>
            <a:r>
              <a:rPr lang="ru-RU" sz="2400" b="1" dirty="0" err="1">
                <a:solidFill>
                  <a:srgbClr val="4472C4">
                    <a:lumMod val="50000"/>
                  </a:srgbClr>
                </a:solidFill>
              </a:rPr>
              <a:t>жемқорлыққа</a:t>
            </a:r>
            <a:r>
              <a:rPr lang="ru-RU" sz="2400" b="1" dirty="0">
                <a:solidFill>
                  <a:srgbClr val="4472C4">
                    <a:lumMod val="50000"/>
                  </a:srgbClr>
                </a:solidFill>
              </a:rPr>
              <a:t> </a:t>
            </a:r>
            <a:r>
              <a:rPr lang="ru-RU" sz="2400" b="1" dirty="0" err="1">
                <a:solidFill>
                  <a:srgbClr val="4472C4">
                    <a:lumMod val="50000"/>
                  </a:srgbClr>
                </a:solidFill>
              </a:rPr>
              <a:t>қарсы</a:t>
            </a:r>
            <a:r>
              <a:rPr lang="ru-RU" sz="2400" b="1" dirty="0">
                <a:solidFill>
                  <a:srgbClr val="4472C4">
                    <a:lumMod val="50000"/>
                  </a:srgbClr>
                </a:solidFill>
              </a:rPr>
              <a:t> </a:t>
            </a:r>
            <a:r>
              <a:rPr lang="ru-RU" sz="2400" b="1" dirty="0" err="1">
                <a:solidFill>
                  <a:srgbClr val="4472C4">
                    <a:lumMod val="50000"/>
                  </a:srgbClr>
                </a:solidFill>
              </a:rPr>
              <a:t>іс-қимыл</a:t>
            </a:r>
            <a:r>
              <a:rPr lang="ru-RU" sz="2400" b="1" dirty="0">
                <a:solidFill>
                  <a:srgbClr val="4472C4">
                    <a:lumMod val="50000"/>
                  </a:srgbClr>
                </a:solidFill>
              </a:rPr>
              <a:t> </a:t>
            </a:r>
            <a:r>
              <a:rPr lang="ru-RU" sz="2400" b="1" dirty="0" err="1">
                <a:solidFill>
                  <a:srgbClr val="4472C4">
                    <a:lumMod val="50000"/>
                  </a:srgbClr>
                </a:solidFill>
              </a:rPr>
              <a:t>туралы</a:t>
            </a:r>
            <a:r>
              <a:rPr lang="ru-RU" sz="2400" b="1" dirty="0">
                <a:solidFill>
                  <a:srgbClr val="4472C4">
                    <a:lumMod val="50000"/>
                  </a:srgbClr>
                </a:solidFill>
              </a:rPr>
              <a:t>»  </a:t>
            </a:r>
            <a:r>
              <a:rPr lang="ru-RU" sz="2400" b="1" dirty="0" err="1">
                <a:solidFill>
                  <a:srgbClr val="4472C4">
                    <a:lumMod val="50000"/>
                  </a:srgbClr>
                </a:solidFill>
              </a:rPr>
              <a:t>Заңы</a:t>
            </a:r>
            <a:r>
              <a:rPr lang="ru-RU" sz="2400" b="1" dirty="0">
                <a:solidFill>
                  <a:srgbClr val="4472C4">
                    <a:lumMod val="50000"/>
                  </a:srgbClr>
                </a:solidFill>
              </a:rPr>
              <a:t> </a:t>
            </a:r>
            <a:r>
              <a:rPr lang="ru-RU" sz="2400" b="1" dirty="0" err="1">
                <a:solidFill>
                  <a:srgbClr val="4472C4">
                    <a:lumMod val="50000"/>
                  </a:srgbClr>
                </a:solidFill>
              </a:rPr>
              <a:t>бойынша</a:t>
            </a:r>
            <a:r>
              <a:rPr lang="ru-RU" sz="2400" b="1" dirty="0">
                <a:solidFill>
                  <a:srgbClr val="4472C4">
                    <a:lumMod val="50000"/>
                  </a:srgbClr>
                </a:solidFill>
              </a:rPr>
              <a:t> </a:t>
            </a:r>
            <a:r>
              <a:rPr lang="ru-RU" sz="2400" b="1" dirty="0" err="1">
                <a:solidFill>
                  <a:srgbClr val="4472C4">
                    <a:lumMod val="50000"/>
                  </a:srgbClr>
                </a:solidFill>
              </a:rPr>
              <a:t>сыбайлас</a:t>
            </a:r>
            <a:r>
              <a:rPr lang="ru-RU" sz="2400" b="1" dirty="0">
                <a:solidFill>
                  <a:srgbClr val="4472C4">
                    <a:lumMod val="50000"/>
                  </a:srgbClr>
                </a:solidFill>
              </a:rPr>
              <a:t> </a:t>
            </a:r>
            <a:r>
              <a:rPr lang="ru-RU" sz="2400" b="1" dirty="0" err="1">
                <a:solidFill>
                  <a:srgbClr val="4472C4">
                    <a:lumMod val="50000"/>
                  </a:srgbClr>
                </a:solidFill>
              </a:rPr>
              <a:t>жемқорлыққа</a:t>
            </a:r>
            <a:r>
              <a:rPr lang="ru-RU" sz="2400" b="1" dirty="0">
                <a:solidFill>
                  <a:srgbClr val="4472C4">
                    <a:lumMod val="50000"/>
                  </a:srgbClr>
                </a:solidFill>
              </a:rPr>
              <a:t> </a:t>
            </a:r>
            <a:r>
              <a:rPr lang="ru-RU" sz="2400" b="1" dirty="0" err="1">
                <a:solidFill>
                  <a:srgbClr val="4472C4">
                    <a:lumMod val="50000"/>
                  </a:srgbClr>
                </a:solidFill>
              </a:rPr>
              <a:t>қарсы</a:t>
            </a:r>
            <a:r>
              <a:rPr lang="ru-RU" sz="2400" b="1" dirty="0">
                <a:solidFill>
                  <a:srgbClr val="4472C4">
                    <a:lumMod val="50000"/>
                  </a:srgbClr>
                </a:solidFill>
              </a:rPr>
              <a:t> </a:t>
            </a:r>
            <a:r>
              <a:rPr lang="ru-RU" sz="2400" b="1" dirty="0" err="1">
                <a:solidFill>
                  <a:srgbClr val="4472C4">
                    <a:lumMod val="50000"/>
                  </a:srgbClr>
                </a:solidFill>
              </a:rPr>
              <a:t>іс-қимыл</a:t>
            </a:r>
            <a:r>
              <a:rPr lang="ru-RU" sz="2400" b="1" dirty="0">
                <a:solidFill>
                  <a:srgbClr val="4472C4">
                    <a:lumMod val="50000"/>
                  </a:srgbClr>
                </a:solidFill>
              </a:rPr>
              <a:t> </a:t>
            </a:r>
            <a:r>
              <a:rPr lang="ru-RU" sz="2400" b="1" dirty="0" err="1">
                <a:solidFill>
                  <a:srgbClr val="4472C4">
                    <a:lumMod val="50000"/>
                  </a:srgbClr>
                </a:solidFill>
              </a:rPr>
              <a:t>шараларының</a:t>
            </a:r>
            <a:r>
              <a:rPr lang="ru-RU" sz="2400" b="1" dirty="0">
                <a:solidFill>
                  <a:srgbClr val="4472C4">
                    <a:lumMod val="50000"/>
                  </a:srgbClr>
                </a:solidFill>
              </a:rPr>
              <a:t> </a:t>
            </a:r>
            <a:r>
              <a:rPr lang="ru-RU" sz="2400" b="1" dirty="0" err="1">
                <a:solidFill>
                  <a:srgbClr val="4472C4">
                    <a:lumMod val="50000"/>
                  </a:srgbClr>
                </a:solidFill>
              </a:rPr>
              <a:t>жүйесі</a:t>
            </a:r>
            <a:r>
              <a:rPr lang="ru-RU" sz="2400" b="1" dirty="0">
                <a:solidFill>
                  <a:srgbClr val="4472C4">
                    <a:lumMod val="50000"/>
                  </a:srgbClr>
                </a:solidFill>
              </a:rPr>
              <a:t> </a:t>
            </a:r>
            <a:r>
              <a:rPr lang="ru-RU" sz="2400" b="1" dirty="0" err="1">
                <a:solidFill>
                  <a:srgbClr val="4472C4">
                    <a:lumMod val="50000"/>
                  </a:srgbClr>
                </a:solidFill>
              </a:rPr>
              <a:t>келесілерды</a:t>
            </a:r>
            <a:r>
              <a:rPr lang="ru-RU" sz="2400" b="1" dirty="0">
                <a:solidFill>
                  <a:srgbClr val="4472C4">
                    <a:lumMod val="50000"/>
                  </a:srgbClr>
                </a:solidFill>
              </a:rPr>
              <a:t> </a:t>
            </a:r>
            <a:r>
              <a:rPr lang="ru-RU" sz="2400" b="1" dirty="0" err="1">
                <a:solidFill>
                  <a:srgbClr val="4472C4">
                    <a:lumMod val="50000"/>
                  </a:srgbClr>
                </a:solidFill>
              </a:rPr>
              <a:t>қамтиды</a:t>
            </a:r>
            <a:r>
              <a:rPr lang="ru-RU" sz="2400" b="1" dirty="0">
                <a:solidFill>
                  <a:srgbClr val="4472C4">
                    <a:lumMod val="50000"/>
                  </a:srgbClr>
                </a:solidFill>
              </a:rPr>
              <a:t>:</a:t>
            </a:r>
          </a:p>
        </p:txBody>
      </p:sp>
      <p:sp>
        <p:nvSpPr>
          <p:cNvPr id="3" name="Content Placeholder 2"/>
          <p:cNvSpPr>
            <a:spLocks noGrp="1"/>
          </p:cNvSpPr>
          <p:nvPr>
            <p:ph idx="1"/>
          </p:nvPr>
        </p:nvSpPr>
        <p:spPr>
          <a:xfrm>
            <a:off x="1579418" y="683492"/>
            <a:ext cx="10612581" cy="6174508"/>
          </a:xfrm>
        </p:spPr>
        <p:txBody>
          <a:bodyPr>
            <a:normAutofit fontScale="77500" lnSpcReduction="20000"/>
          </a:bodyPr>
          <a:lstStyle/>
          <a:p>
            <a:pPr marL="457200" indent="-457200" fontAlgn="base">
              <a:buFont typeface="+mj-lt"/>
              <a:buAutoNum type="arabicPeriod"/>
            </a:pPr>
            <a:r>
              <a:rPr lang="kk-KZ" dirty="0" smtClean="0"/>
              <a:t>сыбайлас жемқорлыққа қарсы мониторингті;</a:t>
            </a:r>
          </a:p>
          <a:p>
            <a:pPr marL="457200" indent="-457200" fontAlgn="base">
              <a:buFont typeface="+mj-lt"/>
              <a:buAutoNum type="arabicPeriod"/>
            </a:pPr>
            <a:r>
              <a:rPr lang="kk-KZ" dirty="0" smtClean="0"/>
              <a:t> </a:t>
            </a:r>
            <a:r>
              <a:rPr lang="kk-KZ" u="sng" dirty="0" smtClean="0"/>
              <a:t>сыбайлас жемқорлық тәуекелдерін талдауды;</a:t>
            </a:r>
          </a:p>
          <a:p>
            <a:pPr marL="457200" indent="-457200" fontAlgn="base">
              <a:buFont typeface="+mj-lt"/>
              <a:buAutoNum type="arabicPeriod"/>
            </a:pPr>
            <a:r>
              <a:rPr lang="kk-KZ" dirty="0" smtClean="0"/>
              <a:t>сыбайлас жемқорлыққа қарсы мәдениетті қалыптастыруды;</a:t>
            </a:r>
          </a:p>
          <a:p>
            <a:pPr marL="457200" indent="-457200" fontAlgn="base">
              <a:buFont typeface="+mj-lt"/>
              <a:buAutoNum type="arabicPeriod"/>
            </a:pPr>
            <a:r>
              <a:rPr lang="kk-KZ" dirty="0" smtClean="0"/>
              <a:t>Қазақстан заңнамасына сәйкес нормативтік құқықтық актілердің жобаларына сыбайлас жемқорлыққа қарсы ғылыми сараптама жүргізуді;</a:t>
            </a:r>
          </a:p>
          <a:p>
            <a:pPr marL="457200" indent="-457200" fontAlgn="base">
              <a:buFont typeface="+mj-lt"/>
              <a:buAutoNum type="arabicPeriod"/>
            </a:pPr>
            <a:r>
              <a:rPr lang="kk-KZ" dirty="0" smtClean="0"/>
              <a:t>Қазақстан заңнамасына сәйкес заңдық сараптама жүргізу кезінде сыбайлас жемқорлық сипаты бар нормаларды анықтауды;</a:t>
            </a:r>
          </a:p>
          <a:p>
            <a:pPr marL="457200" indent="-457200" fontAlgn="base">
              <a:buFont typeface="+mj-lt"/>
              <a:buAutoNum type="arabicPeriod"/>
            </a:pPr>
            <a:r>
              <a:rPr lang="kk-KZ" dirty="0" smtClean="0"/>
              <a:t>сыбайлас жемқорлыққа қарсы стандарттарды қалыптастыруды және сақтауды;</a:t>
            </a:r>
          </a:p>
          <a:p>
            <a:pPr marL="457200" indent="-457200" fontAlgn="base">
              <a:buFont typeface="+mj-lt"/>
              <a:buAutoNum type="arabicPeriod"/>
            </a:pPr>
            <a:r>
              <a:rPr lang="kk-KZ" dirty="0" smtClean="0"/>
              <a:t>қаржылық бақылауды;</a:t>
            </a:r>
          </a:p>
          <a:p>
            <a:pPr marL="457200" indent="-457200" fontAlgn="base">
              <a:buFont typeface="+mj-lt"/>
              <a:buAutoNum type="arabicPeriod"/>
            </a:pPr>
            <a:r>
              <a:rPr lang="kk-KZ" dirty="0" smtClean="0"/>
              <a:t>сыбайлас жемқорлыққа қарсы шектеулерді;</a:t>
            </a:r>
          </a:p>
          <a:p>
            <a:pPr marL="457200" indent="-457200" fontAlgn="base">
              <a:buFont typeface="+mj-lt"/>
              <a:buAutoNum type="arabicPeriod"/>
            </a:pPr>
            <a:r>
              <a:rPr lang="kk-KZ" u="sng" dirty="0" smtClean="0"/>
              <a:t>мүдделер қақтығысын болғызбауды және шешуді;</a:t>
            </a:r>
          </a:p>
          <a:p>
            <a:pPr marL="457200" indent="-457200" fontAlgn="base">
              <a:buFont typeface="+mj-lt"/>
              <a:buAutoNum type="arabicPeriod"/>
            </a:pPr>
            <a:r>
              <a:rPr lang="kk-KZ" u="sng" dirty="0" smtClean="0"/>
              <a:t>кәсіпкерлік саласында сыбайлас жемқорлыққа қарсы іс-қимыл шараларын;</a:t>
            </a:r>
          </a:p>
          <a:p>
            <a:pPr marL="457200" indent="-457200" fontAlgn="base">
              <a:buFont typeface="+mj-lt"/>
              <a:buAutoNum type="arabicPeriod"/>
            </a:pPr>
            <a:r>
              <a:rPr lang="kk-KZ" b="1" dirty="0" smtClean="0"/>
              <a:t>сыбайлас жемқорлық құқық бұзушылықтарды анықтауды, жолын кесуді, ашуды және тергеп-тексеруді;</a:t>
            </a:r>
          </a:p>
          <a:p>
            <a:pPr marL="457200" indent="-457200" fontAlgn="base">
              <a:buFont typeface="+mj-lt"/>
              <a:buAutoNum type="arabicPeriod"/>
            </a:pPr>
            <a:r>
              <a:rPr lang="kk-KZ" dirty="0" smtClean="0"/>
              <a:t>сыбайлас жемқорлық құқық бұзушылықтар туралы хабарлауды;</a:t>
            </a:r>
          </a:p>
          <a:p>
            <a:pPr marL="457200" indent="-457200" fontAlgn="base">
              <a:buFont typeface="+mj-lt"/>
              <a:buAutoNum type="arabicPeriod"/>
            </a:pPr>
            <a:r>
              <a:rPr lang="kk-KZ" dirty="0" smtClean="0"/>
              <a:t>сыбайлас жемқорлық құқық бұзушылықтардың салдарларын жоюды;</a:t>
            </a:r>
          </a:p>
          <a:p>
            <a:pPr marL="457200" indent="-457200" fontAlgn="base">
              <a:buFont typeface="+mj-lt"/>
              <a:buAutoNum type="arabicPeriod"/>
            </a:pPr>
            <a:r>
              <a:rPr lang="kk-KZ" dirty="0" smtClean="0"/>
              <a:t>Сыбайлас жемқорлыққа қарсы іс-қимыл туралы ұлттық баяндаманы қалыптастыруды және жариялауды.</a:t>
            </a:r>
            <a:endParaRPr lang="kk-KZ" dirty="0"/>
          </a:p>
        </p:txBody>
      </p:sp>
    </p:spTree>
    <p:extLst>
      <p:ext uri="{BB962C8B-B14F-4D97-AF65-F5344CB8AC3E}">
        <p14:creationId xmlns:p14="http://schemas.microsoft.com/office/powerpoint/2010/main" val="318712482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Ion Boardroom</Template>
  <TotalTime>3171</TotalTime>
  <Words>6933</Words>
  <Application>Microsoft Office PowerPoint</Application>
  <PresentationFormat>Widescreen</PresentationFormat>
  <Paragraphs>495</Paragraphs>
  <Slides>80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80</vt:i4>
      </vt:variant>
    </vt:vector>
  </HeadingPairs>
  <TitlesOfParts>
    <vt:vector size="86" baseType="lpstr">
      <vt:lpstr>Arial</vt:lpstr>
      <vt:lpstr>Calibri</vt:lpstr>
      <vt:lpstr>Corbel</vt:lpstr>
      <vt:lpstr>Times New Roman</vt:lpstr>
      <vt:lpstr>Wingdings</vt:lpstr>
      <vt:lpstr>Parallax</vt:lpstr>
      <vt:lpstr>Сыбайлас жемқорлыққа қарсы іс-қимыл менеджменті жүйесі. ISO 37001: 2016 халықаралық стандартының талаптары (Қазақстан Республикасының квазимемлекеттік секторындағы сыбайлас жемқорлыққа қарсы іс-қимыл және оның алдын алу)</vt:lpstr>
      <vt:lpstr>Семинар барысында келесі  жаңа білім алуға мақсат қойылады</vt:lpstr>
      <vt:lpstr>Халықаралық ынтымақтастық</vt:lpstr>
      <vt:lpstr>Сыбайлас жемқорлыққа қарсы Қазақстан заңнамасы</vt:lpstr>
      <vt:lpstr>Қазақстан Республикасының сыбайлас жемқорлыққа қарсы іс-қимыл туралы заңнамасы бойынша</vt:lpstr>
      <vt:lpstr>Cыбайлас жемқорлық деген не</vt:lpstr>
      <vt:lpstr>Сыбайлас жемқорлық деген не</vt:lpstr>
      <vt:lpstr>Сыбайлас жемқорлыққа қарсы қандай күресу құралдары бар</vt:lpstr>
      <vt:lpstr>«Сыбайлас жемқорлыққа қарсы іс-қимыл туралы»  Заңы бойынша сыбайлас жемқорлыққа қарсы іс-қимыл шараларының жүйесі келесілерды қамтиды:</vt:lpstr>
      <vt:lpstr>Сыбайлас жемқорлық құқық бұзушылық деген не</vt:lpstr>
      <vt:lpstr>Сыбайлас жемқорлық құқық бұзушылық қалай жазаланады</vt:lpstr>
      <vt:lpstr>Қызықты статистика</vt:lpstr>
      <vt:lpstr>Сыбайлас жемқорлық құқық бұзушылық қалай жазаланады</vt:lpstr>
      <vt:lpstr>Сыбайлас жемқорлық құқық бұзушылық қалай жазаланады</vt:lpstr>
      <vt:lpstr>Сыбайлас жемқорлық құқық бұзушылық қалай жазаланады</vt:lpstr>
      <vt:lpstr>Сыбайлас жемқорлық құқық бұзушылық қалай жазаланады</vt:lpstr>
      <vt:lpstr>Сыбайлас жемқорлық құқық бұзушылық қалай жазаланады</vt:lpstr>
      <vt:lpstr>Сыбайлас жемқорлық құқық бұзушылық қалай жазаланады</vt:lpstr>
      <vt:lpstr>Сыбайлас жемқорлық құқық бұзушылық қалай жазаланады</vt:lpstr>
      <vt:lpstr>Сыбайлас жемқорлыққа қарсы іс қимыл шараларына қатысты квазимемлекеттік секторында қандай міндеттемелер бар?</vt:lpstr>
      <vt:lpstr>Сыбайлас жемқорлыққа қарсы комплаенс қызметін квазимемлекеттік сектор субъектісі құру қайда қарастырылған</vt:lpstr>
      <vt:lpstr>Сыбайлас жемқорлыққа қарсы іс-қимыл саласындағы, оның ішінде квазимемлекеттік сектордағы соңғы заңнамалық инновациялар:</vt:lpstr>
      <vt:lpstr>Сыбайлас жемқорлыққа қарсы жұйе құруға жәрдем болатын қандай тәсілдер стандарттар бар</vt:lpstr>
      <vt:lpstr>Парақорлыққа қарсы іс-қимыл менеджменті жүйесі. ISO 37001: 2016 халықаралық стандарты </vt:lpstr>
      <vt:lpstr>Бұл стандартты әзірлеуге не түрткі болды</vt:lpstr>
      <vt:lpstr>Заңдар бойынша сыбайлас жемқорлық қудаланса, осындай стандарт рөлі қандай</vt:lpstr>
      <vt:lpstr>Ұйымның сыбайлас жемқорлыққа қарсы күресінде Стандарттың қандай көмегі бар</vt:lpstr>
      <vt:lpstr>ISO 37001:2016 халықаралық стандартын Қазақстан Республикасындағы ұйымдарда қолдануы </vt:lpstr>
      <vt:lpstr>Стандартты кім қолдана алады</vt:lpstr>
      <vt:lpstr>Бұл стандарт негізінде әзірленетін жүйе қалай қолданылады</vt:lpstr>
      <vt:lpstr>ISO 37001:2016 «Anti-bribery management systems» негізгі мазмұны</vt:lpstr>
      <vt:lpstr>Стандарт мазмұнына қарай келесідей этаптарға шартты түрде бөлуге болады</vt:lpstr>
      <vt:lpstr>ӘЗІРЛЕУ. ЖҮЙЕНІ ЖОСПАРЛАУ</vt:lpstr>
      <vt:lpstr>ӘЗІРЛЕНУ. ЖҮЙЕНІ ЖОСПАРЛАУ</vt:lpstr>
      <vt:lpstr>ӘЗІРЛЕНУ. ЖҮЙЕНІ ЖОСПАРЛАУ</vt:lpstr>
      <vt:lpstr>ӘЗІРЛЕНУ.   Ұйым бойынша контекст</vt:lpstr>
      <vt:lpstr>ӘЗІРЛЕУ.  Сыбайлас жемқорлық тәуекелдерін бағалау</vt:lpstr>
      <vt:lpstr>ӘЗІРЛЕНУ. Сыбайлас жемқорлық тәуекелдерін бағалау</vt:lpstr>
      <vt:lpstr>ӘЗІРЛЕНУ. Сыбайлас жемқорлық тәуекелдерін бағалау</vt:lpstr>
      <vt:lpstr>ӘЗІРЛЕНУ. Сыбайлас жемқорлық тәуекелдерін бағалау. Заңға шолу</vt:lpstr>
      <vt:lpstr>ӘЗІРЛЕНУ. Басқару органы</vt:lpstr>
      <vt:lpstr>ӘЗІРЛЕНУ. Жоғарғы басшылық (топ менеджмент)</vt:lpstr>
      <vt:lpstr>ӘЗІРЛЕНУ. Жоғарғы басшылық (топ менеджмент)</vt:lpstr>
      <vt:lpstr>ӘЗІРЛЕНУ. Сыбайлас жемқорлыққа қарсы саясат</vt:lpstr>
      <vt:lpstr>ӘЗІРЛЕНУ. Сыбайлас жемқорлыққа қарсы саясат. Заңға шолу</vt:lpstr>
      <vt:lpstr>ӘЗІРЛЕНУ.Сыбайлас жемқорлыққа қарсы қызмет</vt:lpstr>
      <vt:lpstr>ӘЗІРЛЕНУ.Сыбайлас жемқорлыққа қарсы комплаенс қызметі</vt:lpstr>
      <vt:lpstr>ӘЗІРЛЕНУ. Сыбайлас жемқорлыққа қарсы комплаенс қызметі. Заңға шолу</vt:lpstr>
      <vt:lpstr>ӘЗІРЛЕНУ.Сыбайлас жемқорлыққа қарсы комплаенс қызметі. Заңға шолу</vt:lpstr>
      <vt:lpstr>ҚОЛДАУ. Ресурстар</vt:lpstr>
      <vt:lpstr>ҚОЛДАУ. Ресурстар:</vt:lpstr>
      <vt:lpstr>ҚОЛДАУ. Біліктілік</vt:lpstr>
      <vt:lpstr>ҚОЛДАУ. Біліктілік</vt:lpstr>
      <vt:lpstr>ҚОЛДАУ. Біліктілік</vt:lpstr>
      <vt:lpstr>ҚОЛДАУ. Ақпараттандыру және оқыту</vt:lpstr>
      <vt:lpstr>ҚОЛДАУ. Байланыс (ақпарат алмасу)</vt:lpstr>
      <vt:lpstr>ҚОЛДАУ. Құжатталған ақпарат </vt:lpstr>
      <vt:lpstr>ҚЫЗМЕТ БАРЫСЫ. Қызметті жоспарлау және басқару</vt:lpstr>
      <vt:lpstr>ҚЫЗМЕТ БАРЫСЫ. Кешенді сараптама</vt:lpstr>
      <vt:lpstr>ҚЫЗМЕТ БАРЫСЫ. Қызметкерлерді тиісті тексеру</vt:lpstr>
      <vt:lpstr>ҚЫЗМЕТ БАРЫСЫ. Қызметкерлерді тиісті тексеру</vt:lpstr>
      <vt:lpstr>ҚЫЗМЕТ БАРЫСЫ. Қаржылық бақылау</vt:lpstr>
      <vt:lpstr>ҚЫЗМЕТ БАРЫСЫ. Қаржылық емес бақылау</vt:lpstr>
      <vt:lpstr>ҚЫЗМЕТ БАРЫСЫ. Контрагенттерден сыбайлас жемқорлыққа қарсы  жүйе талап ету. Сыбайлас жемқорлыққа қарсы міндеттемелер сұрау</vt:lpstr>
      <vt:lpstr>ҚЫЗМЕТ БАРЫСЫ. Мүдделер қақтығысы</vt:lpstr>
      <vt:lpstr>ҚЫЗМЕТ БАРЫСЫ. Мүдделер қақтығысы.  Заңға шолу</vt:lpstr>
      <vt:lpstr>ҚЫЗМЕТ БАРЫСЫ. Сыйлықтар, алғыс белгілері, қайырымдылық және соған ұқсас ынталандырулар. Парақорлық</vt:lpstr>
      <vt:lpstr>ҚЫЗМЕТ БАРЫСЫ. Күдік туралы хабарлау</vt:lpstr>
      <vt:lpstr>ҚЫЗМЕТ БАРЫСЫ. Күдік туралы хабарлау</vt:lpstr>
      <vt:lpstr>ҚЫЗМЕТ БАРЫСЫ. Сыбайлас жемқорлықты «тергеп тексеру» және оған қарсы шара қолдану</vt:lpstr>
      <vt:lpstr>ҚЫЗМЕТ БАРЫСЫ. Сыбайлас жемқорлықты «тергеп тексеру» және оған қарсы шара қолдану</vt:lpstr>
      <vt:lpstr>ҚЫЗМЕТ НӘТИЖЕЛЕРІН БАҒАЛАУ. Тиімділікті бағалау</vt:lpstr>
      <vt:lpstr>ҚЫЗМЕТ НӘТИЖЕЛЕРІН БАҒАЛАУ. Ішкі аудит</vt:lpstr>
      <vt:lpstr>ҚЫЗМЕТ НӘТИЖЕЛЕРІН БАҒАЛАУ. Басшылықтың талдауы</vt:lpstr>
      <vt:lpstr>ҚЫЗМЕТ НӘТИЖЕЛЕРІН БАҒАЛАУ. Басшылықтың талдауы</vt:lpstr>
      <vt:lpstr>ЖАҚСАРТУЛАР</vt:lpstr>
      <vt:lpstr>ЖАҚСАРТУЛАР. ҮЗДІКСІЗ ЖЕТІЛДІРУ </vt:lpstr>
      <vt:lpstr>СОНЫМЕН ISO 37001:2016 «Anti-bribery management systems» жұйесін енгізу үшін ұйымнан не талап етіледі:</vt:lpstr>
      <vt:lpstr>Сыбайлас жемқорлыққа қарсы іс-қимылдың заманауи халықаралық шаралары:</vt:lpstr>
      <vt:lpstr>НАЗАРЛАРЫҢЫЗҒА РАХМЕТ!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Сыбайлас жемқорлыққа қарсы іс-қимыл менеджменті жүйесі. ISO 37001: 2016 халықаралық стандартының талаптары (Қазақстан Республикасының квазимемлекеттік секторындағы сыбайлас жемқорлыққа қарсы іс-қимыл және оның алдын алу)</dc:title>
  <dc:creator>Oryngazy Jaboldinov</dc:creator>
  <cp:lastModifiedBy>Oryngazy Jaboldinov</cp:lastModifiedBy>
  <cp:revision>202</cp:revision>
  <dcterms:created xsi:type="dcterms:W3CDTF">2024-06-08T09:12:10Z</dcterms:created>
  <dcterms:modified xsi:type="dcterms:W3CDTF">2024-06-24T06:52:50Z</dcterms:modified>
</cp:coreProperties>
</file>